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68" r:id="rId4"/>
    <p:sldId id="267" r:id="rId5"/>
    <p:sldId id="269" r:id="rId6"/>
    <p:sldId id="281" r:id="rId7"/>
    <p:sldId id="266" r:id="rId8"/>
    <p:sldId id="270" r:id="rId9"/>
    <p:sldId id="271" r:id="rId10"/>
    <p:sldId id="272" r:id="rId11"/>
    <p:sldId id="273" r:id="rId12"/>
    <p:sldId id="282" r:id="rId13"/>
    <p:sldId id="265" r:id="rId14"/>
    <p:sldId id="274" r:id="rId15"/>
    <p:sldId id="275" r:id="rId16"/>
    <p:sldId id="283" r:id="rId17"/>
    <p:sldId id="276" r:id="rId18"/>
    <p:sldId id="277" r:id="rId19"/>
    <p:sldId id="278" r:id="rId20"/>
    <p:sldId id="279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6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3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2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3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60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2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2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22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1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0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8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F5695-A80E-4E69-BBA2-3CE93DA516DF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8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44.png"/><Relationship Id="rId34" Type="http://schemas.openxmlformats.org/officeDocument/2006/relationships/image" Target="../media/image50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microsoft.com/office/2007/relationships/hdphoto" Target="../media/hdphoto2.wdp"/><Relationship Id="rId33" Type="http://schemas.openxmlformats.org/officeDocument/2006/relationships/image" Target="../media/image49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24" Type="http://schemas.openxmlformats.org/officeDocument/2006/relationships/image" Target="../media/image15.png"/><Relationship Id="rId32" Type="http://schemas.openxmlformats.org/officeDocument/2006/relationships/image" Target="../media/image34.png"/><Relationship Id="rId5" Type="http://schemas.microsoft.com/office/2007/relationships/hdphoto" Target="../media/hdphoto3.wdp"/><Relationship Id="rId15" Type="http://schemas.openxmlformats.org/officeDocument/2006/relationships/image" Target="../media/image38.png"/><Relationship Id="rId23" Type="http://schemas.openxmlformats.org/officeDocument/2006/relationships/image" Target="../media/image14.PNG"/><Relationship Id="rId28" Type="http://schemas.openxmlformats.org/officeDocument/2006/relationships/image" Target="../media/image18.png"/><Relationship Id="rId10" Type="http://schemas.openxmlformats.org/officeDocument/2006/relationships/image" Target="../media/image32.png"/><Relationship Id="rId19" Type="http://schemas.openxmlformats.org/officeDocument/2006/relationships/image" Target="../media/image42.png"/><Relationship Id="rId31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7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44.png"/><Relationship Id="rId34" Type="http://schemas.openxmlformats.org/officeDocument/2006/relationships/image" Target="../media/image50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microsoft.com/office/2007/relationships/hdphoto" Target="../media/hdphoto2.wdp"/><Relationship Id="rId33" Type="http://schemas.openxmlformats.org/officeDocument/2006/relationships/image" Target="../media/image49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24" Type="http://schemas.openxmlformats.org/officeDocument/2006/relationships/image" Target="../media/image15.png"/><Relationship Id="rId32" Type="http://schemas.openxmlformats.org/officeDocument/2006/relationships/image" Target="../media/image34.png"/><Relationship Id="rId5" Type="http://schemas.microsoft.com/office/2007/relationships/hdphoto" Target="../media/hdphoto3.wdp"/><Relationship Id="rId15" Type="http://schemas.openxmlformats.org/officeDocument/2006/relationships/image" Target="../media/image38.png"/><Relationship Id="rId23" Type="http://schemas.openxmlformats.org/officeDocument/2006/relationships/image" Target="../media/image14.PNG"/><Relationship Id="rId28" Type="http://schemas.openxmlformats.org/officeDocument/2006/relationships/image" Target="../media/image18.png"/><Relationship Id="rId36" Type="http://schemas.openxmlformats.org/officeDocument/2006/relationships/image" Target="../media/image20.png"/><Relationship Id="rId10" Type="http://schemas.openxmlformats.org/officeDocument/2006/relationships/image" Target="../media/image32.png"/><Relationship Id="rId19" Type="http://schemas.openxmlformats.org/officeDocument/2006/relationships/image" Target="../media/image42.png"/><Relationship Id="rId31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7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4.png"/><Relationship Id="rId35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18.png"/><Relationship Id="rId3" Type="http://schemas.microsoft.com/office/2007/relationships/hdphoto" Target="../media/hdphoto1.wdp"/><Relationship Id="rId21" Type="http://schemas.openxmlformats.org/officeDocument/2006/relationships/image" Target="../media/image54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5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53.jpe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24" Type="http://schemas.openxmlformats.org/officeDocument/2006/relationships/image" Target="../media/image16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23" Type="http://schemas.microsoft.com/office/2007/relationships/hdphoto" Target="../media/hdphoto2.wdp"/><Relationship Id="rId28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4" Type="http://schemas.openxmlformats.org/officeDocument/2006/relationships/image" Target="../media/image52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Relationship Id="rId27" Type="http://schemas.openxmlformats.org/officeDocument/2006/relationships/image" Target="../media/image55.png"/><Relationship Id="rId30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18.png"/><Relationship Id="rId3" Type="http://schemas.microsoft.com/office/2007/relationships/hdphoto" Target="../media/hdphoto1.wdp"/><Relationship Id="rId21" Type="http://schemas.openxmlformats.org/officeDocument/2006/relationships/image" Target="../media/image54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5" Type="http://schemas.openxmlformats.org/officeDocument/2006/relationships/image" Target="../media/image17.png"/><Relationship Id="rId33" Type="http://schemas.openxmlformats.org/officeDocument/2006/relationships/image" Target="../media/image57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53.jpe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24" Type="http://schemas.openxmlformats.org/officeDocument/2006/relationships/image" Target="../media/image16.png"/><Relationship Id="rId32" Type="http://schemas.openxmlformats.org/officeDocument/2006/relationships/image" Target="../media/image56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23" Type="http://schemas.microsoft.com/office/2007/relationships/hdphoto" Target="../media/hdphoto2.wdp"/><Relationship Id="rId28" Type="http://schemas.openxmlformats.org/officeDocument/2006/relationships/image" Target="../media/image43.png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31" Type="http://schemas.openxmlformats.org/officeDocument/2006/relationships/image" Target="../media/image12.png"/><Relationship Id="rId4" Type="http://schemas.openxmlformats.org/officeDocument/2006/relationships/image" Target="../media/image52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Relationship Id="rId27" Type="http://schemas.openxmlformats.org/officeDocument/2006/relationships/image" Target="../media/image44.png"/><Relationship Id="rId30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microsoft.com/office/2007/relationships/hdphoto" Target="../media/hdphoto1.wdp"/><Relationship Id="rId21" Type="http://schemas.openxmlformats.org/officeDocument/2006/relationships/image" Target="../media/image43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4" Type="http://schemas.openxmlformats.org/officeDocument/2006/relationships/image" Target="../media/image52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Relationship Id="rId2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64.png"/><Relationship Id="rId3" Type="http://schemas.microsoft.com/office/2007/relationships/hdphoto" Target="../media/hdphoto1.wdp"/><Relationship Id="rId21" Type="http://schemas.openxmlformats.org/officeDocument/2006/relationships/image" Target="../media/image59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5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4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24" Type="http://schemas.openxmlformats.org/officeDocument/2006/relationships/image" Target="../media/image62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31" Type="http://schemas.openxmlformats.org/officeDocument/2006/relationships/image" Target="../media/image69.png"/><Relationship Id="rId4" Type="http://schemas.openxmlformats.org/officeDocument/2006/relationships/image" Target="../media/image52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64.png"/><Relationship Id="rId3" Type="http://schemas.microsoft.com/office/2007/relationships/hdphoto" Target="../media/hdphoto1.wdp"/><Relationship Id="rId21" Type="http://schemas.openxmlformats.org/officeDocument/2006/relationships/image" Target="../media/image59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5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24" Type="http://schemas.openxmlformats.org/officeDocument/2006/relationships/image" Target="../media/image62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23" Type="http://schemas.openxmlformats.org/officeDocument/2006/relationships/image" Target="../media/image61.png"/><Relationship Id="rId28" Type="http://schemas.openxmlformats.org/officeDocument/2006/relationships/image" Target="../media/image67.png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4" Type="http://schemas.openxmlformats.org/officeDocument/2006/relationships/image" Target="../media/image52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Relationship Id="rId22" Type="http://schemas.openxmlformats.org/officeDocument/2006/relationships/image" Target="../media/image60.png"/><Relationship Id="rId27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64.png"/><Relationship Id="rId3" Type="http://schemas.microsoft.com/office/2007/relationships/hdphoto" Target="../media/hdphoto1.wdp"/><Relationship Id="rId21" Type="http://schemas.openxmlformats.org/officeDocument/2006/relationships/image" Target="../media/image59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5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24" Type="http://schemas.openxmlformats.org/officeDocument/2006/relationships/image" Target="../media/image62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23" Type="http://schemas.openxmlformats.org/officeDocument/2006/relationships/image" Target="../media/image61.png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4" Type="http://schemas.openxmlformats.org/officeDocument/2006/relationships/image" Target="../media/image52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Relationship Id="rId22" Type="http://schemas.openxmlformats.org/officeDocument/2006/relationships/image" Target="../media/image60.png"/><Relationship Id="rId27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64.png"/><Relationship Id="rId3" Type="http://schemas.microsoft.com/office/2007/relationships/hdphoto" Target="../media/hdphoto1.wdp"/><Relationship Id="rId21" Type="http://schemas.openxmlformats.org/officeDocument/2006/relationships/image" Target="../media/image59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5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20" Type="http://schemas.openxmlformats.org/officeDocument/2006/relationships/image" Target="../media/image4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24" Type="http://schemas.openxmlformats.org/officeDocument/2006/relationships/image" Target="../media/image62.png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23" Type="http://schemas.openxmlformats.org/officeDocument/2006/relationships/image" Target="../media/image61.png"/><Relationship Id="rId28" Type="http://schemas.openxmlformats.org/officeDocument/2006/relationships/image" Target="../media/image70.png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4" Type="http://schemas.openxmlformats.org/officeDocument/2006/relationships/image" Target="../media/image52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Relationship Id="rId22" Type="http://schemas.openxmlformats.org/officeDocument/2006/relationships/image" Target="../media/image60.png"/><Relationship Id="rId27" Type="http://schemas.openxmlformats.org/officeDocument/2006/relationships/image" Target="../media/image66.png"/><Relationship Id="rId30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1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microsoft.com/office/2007/relationships/hdphoto" Target="../media/hdphoto2.wdp"/><Relationship Id="rId3" Type="http://schemas.microsoft.com/office/2007/relationships/hdphoto" Target="../media/hdphoto1.wdp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24" Type="http://schemas.openxmlformats.org/officeDocument/2006/relationships/image" Target="../media/image14.PNG"/><Relationship Id="rId32" Type="http://schemas.openxmlformats.org/officeDocument/2006/relationships/image" Target="../media/image46.png"/><Relationship Id="rId5" Type="http://schemas.microsoft.com/office/2007/relationships/hdphoto" Target="../media/hdphoto3.wdp"/><Relationship Id="rId15" Type="http://schemas.openxmlformats.org/officeDocument/2006/relationships/image" Target="../media/image37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16.png"/><Relationship Id="rId30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24" Type="http://schemas.microsoft.com/office/2007/relationships/hdphoto" Target="../media/hdphoto2.wdp"/><Relationship Id="rId5" Type="http://schemas.microsoft.com/office/2007/relationships/hdphoto" Target="../media/hdphoto3.wdp"/><Relationship Id="rId15" Type="http://schemas.openxmlformats.org/officeDocument/2006/relationships/image" Target="../media/image39.png"/><Relationship Id="rId23" Type="http://schemas.openxmlformats.org/officeDocument/2006/relationships/image" Target="../media/image15.png"/><Relationship Id="rId28" Type="http://schemas.openxmlformats.org/officeDocument/2006/relationships/image" Target="../media/image47.png"/><Relationship Id="rId10" Type="http://schemas.openxmlformats.org/officeDocument/2006/relationships/image" Target="../media/image32.png"/><Relationship Id="rId19" Type="http://schemas.openxmlformats.org/officeDocument/2006/relationships/image" Target="../media/image43.png"/><Relationship Id="rId31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8.png"/><Relationship Id="rId22" Type="http://schemas.openxmlformats.org/officeDocument/2006/relationships/image" Target="../media/image14.PNG"/><Relationship Id="rId27" Type="http://schemas.openxmlformats.org/officeDocument/2006/relationships/image" Target="../media/image18.png"/><Relationship Id="rId30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17.png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24" Type="http://schemas.microsoft.com/office/2007/relationships/hdphoto" Target="../media/hdphoto2.wdp"/><Relationship Id="rId5" Type="http://schemas.microsoft.com/office/2007/relationships/hdphoto" Target="../media/hdphoto3.wdp"/><Relationship Id="rId15" Type="http://schemas.openxmlformats.org/officeDocument/2006/relationships/image" Target="../media/image39.png"/><Relationship Id="rId23" Type="http://schemas.openxmlformats.org/officeDocument/2006/relationships/image" Target="../media/image15.png"/><Relationship Id="rId28" Type="http://schemas.openxmlformats.org/officeDocument/2006/relationships/image" Target="../media/image48.png"/><Relationship Id="rId10" Type="http://schemas.openxmlformats.org/officeDocument/2006/relationships/image" Target="../media/image32.png"/><Relationship Id="rId19" Type="http://schemas.openxmlformats.org/officeDocument/2006/relationships/image" Target="../media/image43.png"/><Relationship Id="rId31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8.png"/><Relationship Id="rId22" Type="http://schemas.openxmlformats.org/officeDocument/2006/relationships/image" Target="../media/image14.PNG"/><Relationship Id="rId27" Type="http://schemas.openxmlformats.org/officeDocument/2006/relationships/image" Target="../media/image18.png"/><Relationship Id="rId30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98645" y="251926"/>
            <a:ext cx="9144000" cy="1174620"/>
          </a:xfrm>
        </p:spPr>
        <p:txBody>
          <a:bodyPr/>
          <a:lstStyle/>
          <a:p>
            <a:r>
              <a:rPr lang="ko-KR" altLang="en-US" dirty="0" smtClean="0"/>
              <a:t>팀 이름 및 선수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235" y="1739255"/>
            <a:ext cx="4291316" cy="406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07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리그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40595" y="936398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18" y="934710"/>
            <a:ext cx="394891" cy="363550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12"/>
          <a:srcRect t="82684" r="58777"/>
          <a:stretch/>
        </p:blipFill>
        <p:spPr>
          <a:xfrm>
            <a:off x="8840172" y="10358669"/>
            <a:ext cx="390528" cy="369081"/>
          </a:xfrm>
          <a:prstGeom prst="rect">
            <a:avLst/>
          </a:prstGeom>
        </p:spPr>
      </p:pic>
      <p:pic>
        <p:nvPicPr>
          <p:cNvPr id="270" name="그림 269"/>
          <p:cNvPicPr>
            <a:picLocks noChangeAspect="1"/>
          </p:cNvPicPr>
          <p:nvPr/>
        </p:nvPicPr>
        <p:blipFill rotWithShape="1">
          <a:blip r:embed="rId12"/>
          <a:srcRect t="82684" r="58777"/>
          <a:stretch/>
        </p:blipFill>
        <p:spPr>
          <a:xfrm>
            <a:off x="12014225" y="10324037"/>
            <a:ext cx="390528" cy="369081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 rotWithShape="1">
          <a:blip r:embed="rId12"/>
          <a:srcRect t="41087" r="58209" b="40998"/>
          <a:stretch/>
        </p:blipFill>
        <p:spPr>
          <a:xfrm>
            <a:off x="-167128" y="9014551"/>
            <a:ext cx="391348" cy="377466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 rotWithShape="1">
          <a:blip r:embed="rId12"/>
          <a:srcRect l="53931" t="41086" r="3435" b="40309"/>
          <a:stretch/>
        </p:blipFill>
        <p:spPr>
          <a:xfrm>
            <a:off x="1465298" y="10678487"/>
            <a:ext cx="532290" cy="5226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 rotWithShape="1">
          <a:blip r:embed="rId12"/>
          <a:srcRect t="82684" r="58777"/>
          <a:stretch/>
        </p:blipFill>
        <p:spPr>
          <a:xfrm>
            <a:off x="1465298" y="9475029"/>
            <a:ext cx="548722" cy="5185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5" y="1949841"/>
            <a:ext cx="2181099" cy="105727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6" y="2923965"/>
            <a:ext cx="2199263" cy="1057275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" y="3888019"/>
            <a:ext cx="2188957" cy="105727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9" y="4865721"/>
            <a:ext cx="2238366" cy="1057275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4" y="5843269"/>
            <a:ext cx="2241463" cy="1057275"/>
          </a:xfrm>
          <a:prstGeom prst="rect">
            <a:avLst/>
          </a:prstGeom>
        </p:spPr>
      </p:pic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22"/>
          <a:srcRect l="24731" t="2422" r="26106" b="84044"/>
          <a:stretch/>
        </p:blipFill>
        <p:spPr>
          <a:xfrm>
            <a:off x="221032" y="2289743"/>
            <a:ext cx="290927" cy="293549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22"/>
          <a:srcRect l="24576" t="42791" r="24968" b="43442"/>
          <a:stretch/>
        </p:blipFill>
        <p:spPr>
          <a:xfrm>
            <a:off x="192215" y="4228375"/>
            <a:ext cx="298580" cy="298579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22"/>
          <a:srcRect l="24479" t="22942" r="25066" b="63292"/>
          <a:stretch/>
        </p:blipFill>
        <p:spPr>
          <a:xfrm>
            <a:off x="200227" y="3277482"/>
            <a:ext cx="298579" cy="298580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22"/>
          <a:srcRect l="23784" t="83361" r="25760" b="3302"/>
          <a:stretch/>
        </p:blipFill>
        <p:spPr>
          <a:xfrm>
            <a:off x="194266" y="6192347"/>
            <a:ext cx="298580" cy="289249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2"/>
          <a:srcRect l="24471" t="62582" r="24962" b="23559"/>
          <a:stretch/>
        </p:blipFill>
        <p:spPr>
          <a:xfrm>
            <a:off x="194024" y="5209970"/>
            <a:ext cx="299233" cy="300582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561579" y="4162205"/>
            <a:ext cx="356976" cy="45046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42045" y="6121769"/>
            <a:ext cx="358713" cy="472656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579732" y="2227378"/>
            <a:ext cx="361505" cy="46123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552094" y="3236235"/>
            <a:ext cx="372461" cy="48015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36662" y="5112975"/>
            <a:ext cx="388182" cy="498406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215156" y="224635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39066" y="3229198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57041" y="4194601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53490" y="516121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57041" y="6147683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91" y="1520397"/>
            <a:ext cx="965169" cy="467860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43" y="1527776"/>
            <a:ext cx="973207" cy="467860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36" y="1519779"/>
            <a:ext cx="965169" cy="467860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4374653" y="156728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3387346" y="158167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427632" y="158762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40" y="1954965"/>
            <a:ext cx="10009259" cy="4892091"/>
          </a:xfrm>
          <a:prstGeom prst="rect">
            <a:avLst/>
          </a:prstGeom>
        </p:spPr>
      </p:pic>
      <p:sp>
        <p:nvSpPr>
          <p:cNvPr id="220" name="TextBox 219"/>
          <p:cNvSpPr txBox="1"/>
          <p:nvPr/>
        </p:nvSpPr>
        <p:spPr>
          <a:xfrm>
            <a:off x="3766294" y="217364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81" name="그림 28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0" y="2150258"/>
            <a:ext cx="835007" cy="351046"/>
          </a:xfrm>
          <a:prstGeom prst="rect">
            <a:avLst/>
          </a:prstGeom>
        </p:spPr>
      </p:pic>
      <p:pic>
        <p:nvPicPr>
          <p:cNvPr id="301" name="그림 300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2416257" y="2186888"/>
            <a:ext cx="686683" cy="885239"/>
          </a:xfrm>
          <a:prstGeom prst="rect">
            <a:avLst/>
          </a:prstGeom>
        </p:spPr>
      </p:pic>
      <p:sp>
        <p:nvSpPr>
          <p:cNvPr id="302" name="TextBox 301"/>
          <p:cNvSpPr txBox="1"/>
          <p:nvPr/>
        </p:nvSpPr>
        <p:spPr>
          <a:xfrm>
            <a:off x="4245111" y="2169766"/>
            <a:ext cx="101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50" y="2172682"/>
            <a:ext cx="339919" cy="490268"/>
          </a:xfrm>
          <a:prstGeom prst="rect">
            <a:avLst/>
          </a:prstGeom>
        </p:spPr>
      </p:pic>
      <p:sp>
        <p:nvSpPr>
          <p:cNvPr id="304" name="TextBox 303"/>
          <p:cNvSpPr txBox="1"/>
          <p:nvPr/>
        </p:nvSpPr>
        <p:spPr>
          <a:xfrm>
            <a:off x="3049267" y="223330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5" name="그림 30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15" y="3076619"/>
            <a:ext cx="649813" cy="400718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2416257" y="313070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5639279" y="218837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8" name="그림 30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164995"/>
            <a:ext cx="1146176" cy="351046"/>
          </a:xfrm>
          <a:prstGeom prst="rect">
            <a:avLst/>
          </a:prstGeom>
        </p:spPr>
      </p:pic>
      <p:sp>
        <p:nvSpPr>
          <p:cNvPr id="309" name="TextBox 308"/>
          <p:cNvSpPr txBox="1"/>
          <p:nvPr/>
        </p:nvSpPr>
        <p:spPr>
          <a:xfrm>
            <a:off x="6586256" y="2203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1" name="그림 31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547574"/>
            <a:ext cx="1146176" cy="351046"/>
          </a:xfrm>
          <a:prstGeom prst="rect">
            <a:avLst/>
          </a:prstGeom>
        </p:spPr>
      </p:pic>
      <p:sp>
        <p:nvSpPr>
          <p:cNvPr id="312" name="TextBox 311"/>
          <p:cNvSpPr txBox="1"/>
          <p:nvPr/>
        </p:nvSpPr>
        <p:spPr>
          <a:xfrm>
            <a:off x="6648403" y="25762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3" name="그림 312"/>
          <p:cNvPicPr>
            <a:picLocks noChangeAspect="1"/>
          </p:cNvPicPr>
          <p:nvPr/>
        </p:nvPicPr>
        <p:blipFill rotWithShape="1">
          <a:blip r:embed="rId22"/>
          <a:srcRect l="24479" t="22942" r="25066" b="63292"/>
          <a:stretch/>
        </p:blipFill>
        <p:spPr>
          <a:xfrm>
            <a:off x="6391337" y="2181015"/>
            <a:ext cx="298579" cy="298580"/>
          </a:xfrm>
          <a:prstGeom prst="rect">
            <a:avLst/>
          </a:prstGeom>
        </p:spPr>
      </p:pic>
      <p:pic>
        <p:nvPicPr>
          <p:cNvPr id="314" name="그림 3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37" y="2533506"/>
            <a:ext cx="328796" cy="328796"/>
          </a:xfrm>
          <a:prstGeom prst="rect">
            <a:avLst/>
          </a:prstGeom>
        </p:spPr>
      </p:pic>
      <p:sp>
        <p:nvSpPr>
          <p:cNvPr id="315" name="TextBox 314"/>
          <p:cNvSpPr txBox="1"/>
          <p:nvPr/>
        </p:nvSpPr>
        <p:spPr>
          <a:xfrm>
            <a:off x="2522961" y="4761890"/>
            <a:ext cx="71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볼리베어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60" y="4247193"/>
            <a:ext cx="1753405" cy="871949"/>
          </a:xfrm>
          <a:prstGeom prst="rect">
            <a:avLst/>
          </a:prstGeom>
        </p:spPr>
      </p:pic>
      <p:sp>
        <p:nvSpPr>
          <p:cNvPr id="317" name="TextBox 316"/>
          <p:cNvSpPr txBox="1"/>
          <p:nvPr/>
        </p:nvSpPr>
        <p:spPr>
          <a:xfrm>
            <a:off x="3510205" y="4322991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2438470" y="5784922"/>
            <a:ext cx="86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그레이브즈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5767640" y="483845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8980729" y="4747460"/>
            <a:ext cx="70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킨드레드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5769659" y="5835839"/>
            <a:ext cx="567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에코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2" name="내용 개체 틀 8"/>
          <p:cNvPicPr>
            <a:picLocks noChangeAspect="1"/>
          </p:cNvPicPr>
          <p:nvPr/>
        </p:nvPicPr>
        <p:blipFill rotWithShape="1">
          <a:blip r:embed="rId33"/>
          <a:srcRect l="8733" t="22384" r="79584" b="57643"/>
          <a:stretch/>
        </p:blipFill>
        <p:spPr>
          <a:xfrm>
            <a:off x="498806" y="9022824"/>
            <a:ext cx="380281" cy="366001"/>
          </a:xfrm>
          <a:prstGeom prst="rect">
            <a:avLst/>
          </a:prstGeom>
        </p:spPr>
      </p:pic>
      <p:pic>
        <p:nvPicPr>
          <p:cNvPr id="383" name="그림 382"/>
          <p:cNvPicPr>
            <a:picLocks noChangeAspect="1"/>
          </p:cNvPicPr>
          <p:nvPr/>
        </p:nvPicPr>
        <p:blipFill rotWithShape="1">
          <a:blip r:embed="rId34"/>
          <a:srcRect l="36059" t="22546" r="52315" b="60199"/>
          <a:stretch/>
        </p:blipFill>
        <p:spPr>
          <a:xfrm>
            <a:off x="1454154" y="8906068"/>
            <a:ext cx="593000" cy="474400"/>
          </a:xfrm>
          <a:prstGeom prst="rect">
            <a:avLst/>
          </a:prstGeom>
        </p:spPr>
      </p:pic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4"/>
          <a:srcRect l="52118" t="22553" r="36256" b="59883"/>
          <a:stretch/>
        </p:blipFill>
        <p:spPr>
          <a:xfrm>
            <a:off x="1454154" y="10088184"/>
            <a:ext cx="558954" cy="511446"/>
          </a:xfrm>
          <a:prstGeom prst="rect">
            <a:avLst/>
          </a:prstGeom>
        </p:spPr>
      </p:pic>
      <p:pic>
        <p:nvPicPr>
          <p:cNvPr id="385" name="그림 384"/>
          <p:cNvPicPr>
            <a:picLocks noChangeAspect="1"/>
          </p:cNvPicPr>
          <p:nvPr/>
        </p:nvPicPr>
        <p:blipFill rotWithShape="1">
          <a:blip r:embed="rId34"/>
          <a:srcRect l="36036" t="2566" r="52338" b="80179"/>
          <a:stretch/>
        </p:blipFill>
        <p:spPr>
          <a:xfrm>
            <a:off x="1454154" y="8343578"/>
            <a:ext cx="588675" cy="470941"/>
          </a:xfrm>
          <a:prstGeom prst="rect">
            <a:avLst/>
          </a:prstGeom>
        </p:spPr>
      </p:pic>
      <p:sp>
        <p:nvSpPr>
          <p:cNvPr id="386" name="TextBox 385"/>
          <p:cNvSpPr txBox="1"/>
          <p:nvPr/>
        </p:nvSpPr>
        <p:spPr>
          <a:xfrm>
            <a:off x="5530053" y="2580304"/>
            <a:ext cx="7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99" name="그림 398"/>
          <p:cNvPicPr>
            <a:picLocks noChangeAspect="1"/>
          </p:cNvPicPr>
          <p:nvPr/>
        </p:nvPicPr>
        <p:blipFill rotWithShape="1">
          <a:blip r:embed="rId12"/>
          <a:srcRect l="53931" t="41086" r="3435" b="40309"/>
          <a:stretch/>
        </p:blipFill>
        <p:spPr>
          <a:xfrm>
            <a:off x="5779727" y="5338744"/>
            <a:ext cx="532290" cy="522611"/>
          </a:xfrm>
          <a:prstGeom prst="rect">
            <a:avLst/>
          </a:prstGeom>
        </p:spPr>
      </p:pic>
      <p:pic>
        <p:nvPicPr>
          <p:cNvPr id="400" name="그림 399"/>
          <p:cNvPicPr>
            <a:picLocks noChangeAspect="1"/>
          </p:cNvPicPr>
          <p:nvPr/>
        </p:nvPicPr>
        <p:blipFill rotWithShape="1">
          <a:blip r:embed="rId12"/>
          <a:srcRect t="82684" r="58777"/>
          <a:stretch/>
        </p:blipFill>
        <p:spPr>
          <a:xfrm>
            <a:off x="5774491" y="4340696"/>
            <a:ext cx="548722" cy="518588"/>
          </a:xfrm>
          <a:prstGeom prst="rect">
            <a:avLst/>
          </a:prstGeom>
        </p:spPr>
      </p:pic>
      <p:pic>
        <p:nvPicPr>
          <p:cNvPr id="401" name="그림 400"/>
          <p:cNvPicPr>
            <a:picLocks noChangeAspect="1"/>
          </p:cNvPicPr>
          <p:nvPr/>
        </p:nvPicPr>
        <p:blipFill rotWithShape="1">
          <a:blip r:embed="rId34"/>
          <a:srcRect l="36059" t="22546" r="52315" b="60199"/>
          <a:stretch/>
        </p:blipFill>
        <p:spPr>
          <a:xfrm>
            <a:off x="2585273" y="5330177"/>
            <a:ext cx="593000" cy="474400"/>
          </a:xfrm>
          <a:prstGeom prst="rect">
            <a:avLst/>
          </a:prstGeom>
        </p:spPr>
      </p:pic>
      <p:pic>
        <p:nvPicPr>
          <p:cNvPr id="402" name="그림 401"/>
          <p:cNvPicPr>
            <a:picLocks noChangeAspect="1"/>
          </p:cNvPicPr>
          <p:nvPr/>
        </p:nvPicPr>
        <p:blipFill rotWithShape="1">
          <a:blip r:embed="rId34"/>
          <a:srcRect l="52118" t="22553" r="36256" b="59883"/>
          <a:stretch/>
        </p:blipFill>
        <p:spPr>
          <a:xfrm>
            <a:off x="9062751" y="4250593"/>
            <a:ext cx="558954" cy="511446"/>
          </a:xfrm>
          <a:prstGeom prst="rect">
            <a:avLst/>
          </a:prstGeom>
        </p:spPr>
      </p:pic>
      <p:pic>
        <p:nvPicPr>
          <p:cNvPr id="403" name="그림 402"/>
          <p:cNvPicPr>
            <a:picLocks noChangeAspect="1"/>
          </p:cNvPicPr>
          <p:nvPr/>
        </p:nvPicPr>
        <p:blipFill rotWithShape="1">
          <a:blip r:embed="rId34"/>
          <a:srcRect l="36036" t="2566" r="52338" b="80179"/>
          <a:stretch/>
        </p:blipFill>
        <p:spPr>
          <a:xfrm>
            <a:off x="2598527" y="4293943"/>
            <a:ext cx="588675" cy="470941"/>
          </a:xfrm>
          <a:prstGeom prst="rect">
            <a:avLst/>
          </a:prstGeom>
        </p:spPr>
      </p:pic>
      <p:sp>
        <p:nvSpPr>
          <p:cNvPr id="452" name="TextBox 451"/>
          <p:cNvSpPr txBox="1"/>
          <p:nvPr/>
        </p:nvSpPr>
        <p:spPr>
          <a:xfrm>
            <a:off x="3379535" y="4532342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3510205" y="477079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4271836" y="4313067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4279484" y="4541931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4207938" y="4770792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57" name="그림 45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29" y="3565640"/>
            <a:ext cx="973207" cy="467860"/>
          </a:xfrm>
          <a:prstGeom prst="rect">
            <a:avLst/>
          </a:prstGeom>
        </p:spPr>
      </p:pic>
      <p:sp>
        <p:nvSpPr>
          <p:cNvPr id="458" name="TextBox 457"/>
          <p:cNvSpPr txBox="1"/>
          <p:nvPr/>
        </p:nvSpPr>
        <p:spPr>
          <a:xfrm>
            <a:off x="2427632" y="361953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61" name="그림 46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67" y="3556588"/>
            <a:ext cx="965169" cy="467860"/>
          </a:xfrm>
          <a:prstGeom prst="rect">
            <a:avLst/>
          </a:prstGeom>
        </p:spPr>
      </p:pic>
      <p:sp>
        <p:nvSpPr>
          <p:cNvPr id="463" name="TextBox 462"/>
          <p:cNvSpPr txBox="1"/>
          <p:nvPr/>
        </p:nvSpPr>
        <p:spPr>
          <a:xfrm>
            <a:off x="3414174" y="361394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자유랭크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64" name="그림 46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21" y="3556588"/>
            <a:ext cx="965169" cy="467860"/>
          </a:xfrm>
          <a:prstGeom prst="rect">
            <a:avLst/>
          </a:prstGeom>
        </p:spPr>
      </p:pic>
      <p:sp>
        <p:nvSpPr>
          <p:cNvPr id="465" name="TextBox 464"/>
          <p:cNvSpPr txBox="1"/>
          <p:nvPr/>
        </p:nvSpPr>
        <p:spPr>
          <a:xfrm>
            <a:off x="4365528" y="361394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리그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66" name="그림 46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60" y="5257365"/>
            <a:ext cx="1753405" cy="871949"/>
          </a:xfrm>
          <a:prstGeom prst="rect">
            <a:avLst/>
          </a:prstGeom>
        </p:spPr>
      </p:pic>
      <p:sp>
        <p:nvSpPr>
          <p:cNvPr id="467" name="TextBox 466"/>
          <p:cNvSpPr txBox="1"/>
          <p:nvPr/>
        </p:nvSpPr>
        <p:spPr>
          <a:xfrm>
            <a:off x="3510205" y="5333163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68" name="TextBox 467"/>
          <p:cNvSpPr txBox="1"/>
          <p:nvPr/>
        </p:nvSpPr>
        <p:spPr>
          <a:xfrm>
            <a:off x="3379535" y="5542514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3510205" y="578096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0" name="TextBox 469"/>
          <p:cNvSpPr txBox="1"/>
          <p:nvPr/>
        </p:nvSpPr>
        <p:spPr>
          <a:xfrm>
            <a:off x="4271836" y="5323239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4279484" y="5552103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4207938" y="5780964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73" name="그림 47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14" y="4206636"/>
            <a:ext cx="1753405" cy="871949"/>
          </a:xfrm>
          <a:prstGeom prst="rect">
            <a:avLst/>
          </a:prstGeom>
        </p:spPr>
      </p:pic>
      <p:sp>
        <p:nvSpPr>
          <p:cNvPr id="474" name="TextBox 473"/>
          <p:cNvSpPr txBox="1"/>
          <p:nvPr/>
        </p:nvSpPr>
        <p:spPr>
          <a:xfrm>
            <a:off x="6701359" y="428243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6570689" y="4491785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6701359" y="473023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7" name="TextBox 476"/>
          <p:cNvSpPr txBox="1"/>
          <p:nvPr/>
        </p:nvSpPr>
        <p:spPr>
          <a:xfrm>
            <a:off x="7462990" y="4272510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7470638" y="450137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7399092" y="4730235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80" name="그림 47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173" y="4180427"/>
            <a:ext cx="1753405" cy="871949"/>
          </a:xfrm>
          <a:prstGeom prst="rect">
            <a:avLst/>
          </a:prstGeom>
        </p:spPr>
      </p:pic>
      <p:sp>
        <p:nvSpPr>
          <p:cNvPr id="481" name="TextBox 480"/>
          <p:cNvSpPr txBox="1"/>
          <p:nvPr/>
        </p:nvSpPr>
        <p:spPr>
          <a:xfrm>
            <a:off x="9998018" y="425622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2" name="TextBox 481"/>
          <p:cNvSpPr txBox="1"/>
          <p:nvPr/>
        </p:nvSpPr>
        <p:spPr>
          <a:xfrm>
            <a:off x="9867348" y="4465576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3" name="TextBox 482"/>
          <p:cNvSpPr txBox="1"/>
          <p:nvPr/>
        </p:nvSpPr>
        <p:spPr>
          <a:xfrm>
            <a:off x="9998018" y="4704026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4" name="TextBox 483"/>
          <p:cNvSpPr txBox="1"/>
          <p:nvPr/>
        </p:nvSpPr>
        <p:spPr>
          <a:xfrm>
            <a:off x="10759649" y="4246301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5" name="TextBox 484"/>
          <p:cNvSpPr txBox="1"/>
          <p:nvPr/>
        </p:nvSpPr>
        <p:spPr>
          <a:xfrm>
            <a:off x="10767297" y="447516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10695751" y="4704026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87" name="그림 48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18" y="5217402"/>
            <a:ext cx="1753405" cy="871949"/>
          </a:xfrm>
          <a:prstGeom prst="rect">
            <a:avLst/>
          </a:prstGeom>
        </p:spPr>
      </p:pic>
      <p:sp>
        <p:nvSpPr>
          <p:cNvPr id="488" name="TextBox 487"/>
          <p:cNvSpPr txBox="1"/>
          <p:nvPr/>
        </p:nvSpPr>
        <p:spPr>
          <a:xfrm>
            <a:off x="6722163" y="5293200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6591493" y="5502551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90" name="TextBox 489"/>
          <p:cNvSpPr txBox="1"/>
          <p:nvPr/>
        </p:nvSpPr>
        <p:spPr>
          <a:xfrm>
            <a:off x="6722163" y="5741001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91" name="TextBox 490"/>
          <p:cNvSpPr txBox="1"/>
          <p:nvPr/>
        </p:nvSpPr>
        <p:spPr>
          <a:xfrm>
            <a:off x="7483794" y="5283276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7491442" y="5512140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419896" y="5741001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98" name="그림 49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59" y="2176927"/>
            <a:ext cx="2299699" cy="1143615"/>
          </a:xfrm>
          <a:prstGeom prst="rect">
            <a:avLst/>
          </a:prstGeom>
        </p:spPr>
      </p:pic>
      <p:sp>
        <p:nvSpPr>
          <p:cNvPr id="499" name="TextBox 498"/>
          <p:cNvSpPr txBox="1"/>
          <p:nvPr/>
        </p:nvSpPr>
        <p:spPr>
          <a:xfrm>
            <a:off x="9852600" y="2376272"/>
            <a:ext cx="68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0" name="TextBox 499"/>
          <p:cNvSpPr txBox="1"/>
          <p:nvPr/>
        </p:nvSpPr>
        <p:spPr>
          <a:xfrm>
            <a:off x="9692489" y="2605134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1" name="TextBox 500"/>
          <p:cNvSpPr txBox="1"/>
          <p:nvPr/>
        </p:nvSpPr>
        <p:spPr>
          <a:xfrm>
            <a:off x="9852600" y="2824073"/>
            <a:ext cx="68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2" name="TextBox 501"/>
          <p:cNvSpPr txBox="1"/>
          <p:nvPr/>
        </p:nvSpPr>
        <p:spPr>
          <a:xfrm>
            <a:off x="10614231" y="2366348"/>
            <a:ext cx="68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3" name="TextBox 502"/>
          <p:cNvSpPr txBox="1"/>
          <p:nvPr/>
        </p:nvSpPr>
        <p:spPr>
          <a:xfrm>
            <a:off x="10621879" y="2595212"/>
            <a:ext cx="68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4" name="TextBox 503"/>
          <p:cNvSpPr txBox="1"/>
          <p:nvPr/>
        </p:nvSpPr>
        <p:spPr>
          <a:xfrm>
            <a:off x="10550333" y="2824073"/>
            <a:ext cx="8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5" name="TextBox 504"/>
          <p:cNvSpPr txBox="1"/>
          <p:nvPr/>
        </p:nvSpPr>
        <p:spPr>
          <a:xfrm>
            <a:off x="8397019" y="2544826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성적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6" name="TextBox 505"/>
          <p:cNvSpPr txBox="1"/>
          <p:nvPr/>
        </p:nvSpPr>
        <p:spPr>
          <a:xfrm>
            <a:off x="2149106" y="7143707"/>
            <a:ext cx="9228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선수 기록을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태그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솔로랭크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자유랭크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리그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볼 수 있게 하고</a:t>
            </a:r>
            <a:endParaRPr lang="en-US" altLang="ko-KR" dirty="0" smtClean="0"/>
          </a:p>
          <a:p>
            <a:r>
              <a:rPr lang="ko-KR" altLang="en-US" dirty="0" smtClean="0"/>
              <a:t>그에 선택된 챔피언의 성적을 확인 할 수 있고 그 때의 전체 성적도 확인 가능하게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7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훈련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40595" y="936398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18" y="934710"/>
            <a:ext cx="394891" cy="363550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 rotWithShape="1">
          <a:blip r:embed="rId12"/>
          <a:srcRect t="41087" r="58209" b="40998"/>
          <a:stretch/>
        </p:blipFill>
        <p:spPr>
          <a:xfrm>
            <a:off x="-167128" y="9014551"/>
            <a:ext cx="391348" cy="377466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 rotWithShape="1">
          <a:blip r:embed="rId12"/>
          <a:srcRect l="53931" t="41086" r="3435" b="40309"/>
          <a:stretch/>
        </p:blipFill>
        <p:spPr>
          <a:xfrm>
            <a:off x="1465298" y="10678487"/>
            <a:ext cx="532290" cy="5226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 rotWithShape="1">
          <a:blip r:embed="rId12"/>
          <a:srcRect t="82684" r="58777"/>
          <a:stretch/>
        </p:blipFill>
        <p:spPr>
          <a:xfrm>
            <a:off x="1465298" y="9475029"/>
            <a:ext cx="548722" cy="5185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5" y="1949841"/>
            <a:ext cx="2181099" cy="105727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6" y="2923965"/>
            <a:ext cx="2199263" cy="1057275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" y="3888019"/>
            <a:ext cx="2188957" cy="105727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9" y="4865721"/>
            <a:ext cx="2238366" cy="1057275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4" y="5843269"/>
            <a:ext cx="2241463" cy="1057275"/>
          </a:xfrm>
          <a:prstGeom prst="rect">
            <a:avLst/>
          </a:prstGeom>
        </p:spPr>
      </p:pic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22"/>
          <a:srcRect l="24731" t="2422" r="26106" b="84044"/>
          <a:stretch/>
        </p:blipFill>
        <p:spPr>
          <a:xfrm>
            <a:off x="221032" y="2289743"/>
            <a:ext cx="290927" cy="293549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22"/>
          <a:srcRect l="24576" t="42791" r="24968" b="43442"/>
          <a:stretch/>
        </p:blipFill>
        <p:spPr>
          <a:xfrm>
            <a:off x="192215" y="4228375"/>
            <a:ext cx="298580" cy="298579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22"/>
          <a:srcRect l="24479" t="22942" r="25066" b="63292"/>
          <a:stretch/>
        </p:blipFill>
        <p:spPr>
          <a:xfrm>
            <a:off x="200227" y="3277482"/>
            <a:ext cx="298579" cy="298580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22"/>
          <a:srcRect l="23784" t="83361" r="25760" b="3302"/>
          <a:stretch/>
        </p:blipFill>
        <p:spPr>
          <a:xfrm>
            <a:off x="194266" y="6192347"/>
            <a:ext cx="298580" cy="289249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2"/>
          <a:srcRect l="24471" t="62582" r="24962" b="23559"/>
          <a:stretch/>
        </p:blipFill>
        <p:spPr>
          <a:xfrm>
            <a:off x="194024" y="5209970"/>
            <a:ext cx="299233" cy="300582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561579" y="4162205"/>
            <a:ext cx="356976" cy="45046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42045" y="6121769"/>
            <a:ext cx="358713" cy="472656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579732" y="2227378"/>
            <a:ext cx="361505" cy="46123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552094" y="3236235"/>
            <a:ext cx="372461" cy="48015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36662" y="5112975"/>
            <a:ext cx="388182" cy="498406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215156" y="224635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39066" y="3229198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57041" y="4194601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53490" y="516121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57041" y="6147683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84" y="1529778"/>
            <a:ext cx="965169" cy="467860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00" y="1536114"/>
            <a:ext cx="973207" cy="467860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36" y="1519779"/>
            <a:ext cx="965169" cy="467860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3412046" y="1576663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4358103" y="1590013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427632" y="158762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40" y="1954965"/>
            <a:ext cx="10009259" cy="4892091"/>
          </a:xfrm>
          <a:prstGeom prst="rect">
            <a:avLst/>
          </a:prstGeom>
        </p:spPr>
      </p:pic>
      <p:sp>
        <p:nvSpPr>
          <p:cNvPr id="220" name="TextBox 219"/>
          <p:cNvSpPr txBox="1"/>
          <p:nvPr/>
        </p:nvSpPr>
        <p:spPr>
          <a:xfrm>
            <a:off x="3766294" y="217364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81" name="그림 28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0" y="2150258"/>
            <a:ext cx="835007" cy="351046"/>
          </a:xfrm>
          <a:prstGeom prst="rect">
            <a:avLst/>
          </a:prstGeom>
        </p:spPr>
      </p:pic>
      <p:pic>
        <p:nvPicPr>
          <p:cNvPr id="301" name="그림 300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2416257" y="2186888"/>
            <a:ext cx="686683" cy="885239"/>
          </a:xfrm>
          <a:prstGeom prst="rect">
            <a:avLst/>
          </a:prstGeom>
        </p:spPr>
      </p:pic>
      <p:sp>
        <p:nvSpPr>
          <p:cNvPr id="302" name="TextBox 301"/>
          <p:cNvSpPr txBox="1"/>
          <p:nvPr/>
        </p:nvSpPr>
        <p:spPr>
          <a:xfrm>
            <a:off x="4245111" y="2169766"/>
            <a:ext cx="101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50" y="2172682"/>
            <a:ext cx="339919" cy="490268"/>
          </a:xfrm>
          <a:prstGeom prst="rect">
            <a:avLst/>
          </a:prstGeom>
        </p:spPr>
      </p:pic>
      <p:sp>
        <p:nvSpPr>
          <p:cNvPr id="304" name="TextBox 303"/>
          <p:cNvSpPr txBox="1"/>
          <p:nvPr/>
        </p:nvSpPr>
        <p:spPr>
          <a:xfrm>
            <a:off x="3049267" y="223330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5" name="그림 30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15" y="3076619"/>
            <a:ext cx="649813" cy="400718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2416257" y="313070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5639279" y="218837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8" name="그림 30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164995"/>
            <a:ext cx="1146176" cy="351046"/>
          </a:xfrm>
          <a:prstGeom prst="rect">
            <a:avLst/>
          </a:prstGeom>
        </p:spPr>
      </p:pic>
      <p:sp>
        <p:nvSpPr>
          <p:cNvPr id="309" name="TextBox 308"/>
          <p:cNvSpPr txBox="1"/>
          <p:nvPr/>
        </p:nvSpPr>
        <p:spPr>
          <a:xfrm>
            <a:off x="6586256" y="2203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1" name="그림 31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547574"/>
            <a:ext cx="1146176" cy="351046"/>
          </a:xfrm>
          <a:prstGeom prst="rect">
            <a:avLst/>
          </a:prstGeom>
        </p:spPr>
      </p:pic>
      <p:sp>
        <p:nvSpPr>
          <p:cNvPr id="312" name="TextBox 311"/>
          <p:cNvSpPr txBox="1"/>
          <p:nvPr/>
        </p:nvSpPr>
        <p:spPr>
          <a:xfrm>
            <a:off x="6648403" y="25762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3" name="그림 312"/>
          <p:cNvPicPr>
            <a:picLocks noChangeAspect="1"/>
          </p:cNvPicPr>
          <p:nvPr/>
        </p:nvPicPr>
        <p:blipFill rotWithShape="1">
          <a:blip r:embed="rId22"/>
          <a:srcRect l="24479" t="22942" r="25066" b="63292"/>
          <a:stretch/>
        </p:blipFill>
        <p:spPr>
          <a:xfrm>
            <a:off x="6391337" y="2181015"/>
            <a:ext cx="298579" cy="298580"/>
          </a:xfrm>
          <a:prstGeom prst="rect">
            <a:avLst/>
          </a:prstGeom>
        </p:spPr>
      </p:pic>
      <p:pic>
        <p:nvPicPr>
          <p:cNvPr id="314" name="그림 3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37" y="2533506"/>
            <a:ext cx="328796" cy="328796"/>
          </a:xfrm>
          <a:prstGeom prst="rect">
            <a:avLst/>
          </a:prstGeom>
        </p:spPr>
      </p:pic>
      <p:sp>
        <p:nvSpPr>
          <p:cNvPr id="315" name="TextBox 314"/>
          <p:cNvSpPr txBox="1"/>
          <p:nvPr/>
        </p:nvSpPr>
        <p:spPr>
          <a:xfrm>
            <a:off x="2522961" y="4761890"/>
            <a:ext cx="71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볼리베어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2438470" y="5784922"/>
            <a:ext cx="86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그레이브즈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5767640" y="483845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8980729" y="4747460"/>
            <a:ext cx="70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킨드레드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5769659" y="5835839"/>
            <a:ext cx="567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에코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2" name="내용 개체 틀 8"/>
          <p:cNvPicPr>
            <a:picLocks noChangeAspect="1"/>
          </p:cNvPicPr>
          <p:nvPr/>
        </p:nvPicPr>
        <p:blipFill rotWithShape="1">
          <a:blip r:embed="rId33"/>
          <a:srcRect l="8733" t="22384" r="79584" b="57643"/>
          <a:stretch/>
        </p:blipFill>
        <p:spPr>
          <a:xfrm>
            <a:off x="498806" y="9022824"/>
            <a:ext cx="380281" cy="366001"/>
          </a:xfrm>
          <a:prstGeom prst="rect">
            <a:avLst/>
          </a:prstGeom>
        </p:spPr>
      </p:pic>
      <p:pic>
        <p:nvPicPr>
          <p:cNvPr id="383" name="그림 382"/>
          <p:cNvPicPr>
            <a:picLocks noChangeAspect="1"/>
          </p:cNvPicPr>
          <p:nvPr/>
        </p:nvPicPr>
        <p:blipFill rotWithShape="1">
          <a:blip r:embed="rId34"/>
          <a:srcRect l="36059" t="22546" r="52315" b="60199"/>
          <a:stretch/>
        </p:blipFill>
        <p:spPr>
          <a:xfrm>
            <a:off x="1454154" y="8906068"/>
            <a:ext cx="593000" cy="474400"/>
          </a:xfrm>
          <a:prstGeom prst="rect">
            <a:avLst/>
          </a:prstGeom>
        </p:spPr>
      </p:pic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4"/>
          <a:srcRect l="52118" t="22553" r="36256" b="59883"/>
          <a:stretch/>
        </p:blipFill>
        <p:spPr>
          <a:xfrm>
            <a:off x="1454154" y="10088184"/>
            <a:ext cx="558954" cy="511446"/>
          </a:xfrm>
          <a:prstGeom prst="rect">
            <a:avLst/>
          </a:prstGeom>
        </p:spPr>
      </p:pic>
      <p:pic>
        <p:nvPicPr>
          <p:cNvPr id="385" name="그림 384"/>
          <p:cNvPicPr>
            <a:picLocks noChangeAspect="1"/>
          </p:cNvPicPr>
          <p:nvPr/>
        </p:nvPicPr>
        <p:blipFill rotWithShape="1">
          <a:blip r:embed="rId34"/>
          <a:srcRect l="36036" t="2566" r="52338" b="80179"/>
          <a:stretch/>
        </p:blipFill>
        <p:spPr>
          <a:xfrm>
            <a:off x="1454154" y="8343578"/>
            <a:ext cx="588675" cy="470941"/>
          </a:xfrm>
          <a:prstGeom prst="rect">
            <a:avLst/>
          </a:prstGeom>
        </p:spPr>
      </p:pic>
      <p:sp>
        <p:nvSpPr>
          <p:cNvPr id="386" name="TextBox 385"/>
          <p:cNvSpPr txBox="1"/>
          <p:nvPr/>
        </p:nvSpPr>
        <p:spPr>
          <a:xfrm>
            <a:off x="5530053" y="2580304"/>
            <a:ext cx="7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99" name="그림 398"/>
          <p:cNvPicPr>
            <a:picLocks noChangeAspect="1"/>
          </p:cNvPicPr>
          <p:nvPr/>
        </p:nvPicPr>
        <p:blipFill rotWithShape="1">
          <a:blip r:embed="rId12"/>
          <a:srcRect l="53931" t="41086" r="3435" b="40309"/>
          <a:stretch/>
        </p:blipFill>
        <p:spPr>
          <a:xfrm>
            <a:off x="5779727" y="5338744"/>
            <a:ext cx="532290" cy="522611"/>
          </a:xfrm>
          <a:prstGeom prst="rect">
            <a:avLst/>
          </a:prstGeom>
        </p:spPr>
      </p:pic>
      <p:pic>
        <p:nvPicPr>
          <p:cNvPr id="400" name="그림 399"/>
          <p:cNvPicPr>
            <a:picLocks noChangeAspect="1"/>
          </p:cNvPicPr>
          <p:nvPr/>
        </p:nvPicPr>
        <p:blipFill rotWithShape="1">
          <a:blip r:embed="rId12"/>
          <a:srcRect t="82684" r="58777"/>
          <a:stretch/>
        </p:blipFill>
        <p:spPr>
          <a:xfrm>
            <a:off x="5774491" y="4340696"/>
            <a:ext cx="548722" cy="518588"/>
          </a:xfrm>
          <a:prstGeom prst="rect">
            <a:avLst/>
          </a:prstGeom>
        </p:spPr>
      </p:pic>
      <p:pic>
        <p:nvPicPr>
          <p:cNvPr id="401" name="그림 400"/>
          <p:cNvPicPr>
            <a:picLocks noChangeAspect="1"/>
          </p:cNvPicPr>
          <p:nvPr/>
        </p:nvPicPr>
        <p:blipFill rotWithShape="1">
          <a:blip r:embed="rId34"/>
          <a:srcRect l="36059" t="22546" r="52315" b="60199"/>
          <a:stretch/>
        </p:blipFill>
        <p:spPr>
          <a:xfrm>
            <a:off x="2585273" y="5330177"/>
            <a:ext cx="593000" cy="474400"/>
          </a:xfrm>
          <a:prstGeom prst="rect">
            <a:avLst/>
          </a:prstGeom>
        </p:spPr>
      </p:pic>
      <p:pic>
        <p:nvPicPr>
          <p:cNvPr id="402" name="그림 401"/>
          <p:cNvPicPr>
            <a:picLocks noChangeAspect="1"/>
          </p:cNvPicPr>
          <p:nvPr/>
        </p:nvPicPr>
        <p:blipFill rotWithShape="1">
          <a:blip r:embed="rId34"/>
          <a:srcRect l="52118" t="22553" r="36256" b="59883"/>
          <a:stretch/>
        </p:blipFill>
        <p:spPr>
          <a:xfrm>
            <a:off x="9062751" y="4250593"/>
            <a:ext cx="558954" cy="511446"/>
          </a:xfrm>
          <a:prstGeom prst="rect">
            <a:avLst/>
          </a:prstGeom>
        </p:spPr>
      </p:pic>
      <p:pic>
        <p:nvPicPr>
          <p:cNvPr id="403" name="그림 402"/>
          <p:cNvPicPr>
            <a:picLocks noChangeAspect="1"/>
          </p:cNvPicPr>
          <p:nvPr/>
        </p:nvPicPr>
        <p:blipFill rotWithShape="1">
          <a:blip r:embed="rId34"/>
          <a:srcRect l="36036" t="2566" r="52338" b="80179"/>
          <a:stretch/>
        </p:blipFill>
        <p:spPr>
          <a:xfrm>
            <a:off x="2598527" y="4293943"/>
            <a:ext cx="588675" cy="470941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968" y="4778751"/>
            <a:ext cx="877095" cy="170951"/>
          </a:xfrm>
          <a:prstGeom prst="rect">
            <a:avLst/>
          </a:prstGeom>
        </p:spPr>
      </p:pic>
      <p:pic>
        <p:nvPicPr>
          <p:cNvPr id="222" name="그림 22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39" y="4778172"/>
            <a:ext cx="618290" cy="182484"/>
          </a:xfrm>
          <a:prstGeom prst="rect">
            <a:avLst/>
          </a:prstGeom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46" y="4293943"/>
            <a:ext cx="1514211" cy="351046"/>
          </a:xfrm>
          <a:prstGeom prst="rect">
            <a:avLst/>
          </a:prstGeom>
        </p:spPr>
      </p:pic>
      <p:sp>
        <p:nvSpPr>
          <p:cNvPr id="225" name="TextBox 224"/>
          <p:cNvSpPr txBox="1"/>
          <p:nvPr/>
        </p:nvSpPr>
        <p:spPr>
          <a:xfrm>
            <a:off x="3453212" y="434246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3351736" y="4746923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043700" y="432113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023122" y="4725726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80" y="5779550"/>
            <a:ext cx="877095" cy="170951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151" y="5779550"/>
            <a:ext cx="618290" cy="182484"/>
          </a:xfrm>
          <a:prstGeom prst="rect">
            <a:avLst/>
          </a:prstGeom>
        </p:spPr>
      </p:pic>
      <p:pic>
        <p:nvPicPr>
          <p:cNvPr id="231" name="그림 23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33" y="5304653"/>
            <a:ext cx="1514211" cy="351046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3459099" y="535317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3349748" y="574772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049587" y="533184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4021134" y="572652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3" name="그림 24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79" y="4782801"/>
            <a:ext cx="877095" cy="170951"/>
          </a:xfrm>
          <a:prstGeom prst="rect">
            <a:avLst/>
          </a:prstGeom>
        </p:spPr>
      </p:pic>
      <p:pic>
        <p:nvPicPr>
          <p:cNvPr id="295" name="그림 29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50" y="4782222"/>
            <a:ext cx="618290" cy="182484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457" y="4297993"/>
            <a:ext cx="1514211" cy="351046"/>
          </a:xfrm>
          <a:prstGeom prst="rect">
            <a:avLst/>
          </a:prstGeom>
        </p:spPr>
      </p:pic>
      <p:sp>
        <p:nvSpPr>
          <p:cNvPr id="319" name="TextBox 318"/>
          <p:cNvSpPr txBox="1"/>
          <p:nvPr/>
        </p:nvSpPr>
        <p:spPr>
          <a:xfrm>
            <a:off x="6622723" y="434651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6521247" y="4750973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7213211" y="432518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7192633" y="4729776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5" name="그림 32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91" y="5783600"/>
            <a:ext cx="877095" cy="170951"/>
          </a:xfrm>
          <a:prstGeom prst="rect">
            <a:avLst/>
          </a:prstGeom>
        </p:spPr>
      </p:pic>
      <p:pic>
        <p:nvPicPr>
          <p:cNvPr id="326" name="그림 32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662" y="5783600"/>
            <a:ext cx="618290" cy="182484"/>
          </a:xfrm>
          <a:prstGeom prst="rect">
            <a:avLst/>
          </a:prstGeom>
        </p:spPr>
      </p:pic>
      <p:pic>
        <p:nvPicPr>
          <p:cNvPr id="328" name="그림 32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44" y="5308703"/>
            <a:ext cx="1514211" cy="351046"/>
          </a:xfrm>
          <a:prstGeom prst="rect">
            <a:avLst/>
          </a:prstGeom>
        </p:spPr>
      </p:pic>
      <p:sp>
        <p:nvSpPr>
          <p:cNvPr id="329" name="TextBox 328"/>
          <p:cNvSpPr txBox="1"/>
          <p:nvPr/>
        </p:nvSpPr>
        <p:spPr>
          <a:xfrm>
            <a:off x="6628610" y="535722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6519259" y="575177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7219098" y="533589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7190645" y="573057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3" name="그림 33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695" y="4751984"/>
            <a:ext cx="877095" cy="170951"/>
          </a:xfrm>
          <a:prstGeom prst="rect">
            <a:avLst/>
          </a:prstGeom>
        </p:spPr>
      </p:pic>
      <p:pic>
        <p:nvPicPr>
          <p:cNvPr id="334" name="그림 33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866" y="4751405"/>
            <a:ext cx="618290" cy="182484"/>
          </a:xfrm>
          <a:prstGeom prst="rect">
            <a:avLst/>
          </a:prstGeom>
        </p:spPr>
      </p:pic>
      <p:pic>
        <p:nvPicPr>
          <p:cNvPr id="335" name="그림 33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73" y="4267176"/>
            <a:ext cx="1514211" cy="351046"/>
          </a:xfrm>
          <a:prstGeom prst="rect">
            <a:avLst/>
          </a:prstGeom>
        </p:spPr>
      </p:pic>
      <p:sp>
        <p:nvSpPr>
          <p:cNvPr id="336" name="TextBox 335"/>
          <p:cNvSpPr txBox="1"/>
          <p:nvPr/>
        </p:nvSpPr>
        <p:spPr>
          <a:xfrm>
            <a:off x="10051939" y="431569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9950463" y="4720156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10642427" y="4294367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10621849" y="4698959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2422314" y="3783391"/>
            <a:ext cx="1664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챔피언 숙련도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45" y="3670251"/>
            <a:ext cx="1488572" cy="581771"/>
          </a:xfrm>
          <a:prstGeom prst="rect">
            <a:avLst/>
          </a:prstGeom>
        </p:spPr>
      </p:pic>
      <p:sp>
        <p:nvSpPr>
          <p:cNvPr id="349" name="TextBox 348"/>
          <p:cNvSpPr txBox="1"/>
          <p:nvPr/>
        </p:nvSpPr>
        <p:spPr>
          <a:xfrm>
            <a:off x="4160274" y="3804072"/>
            <a:ext cx="134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챔피언 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6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98645" y="251926"/>
            <a:ext cx="9144000" cy="11746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감독 프로필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전술설정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790" y="1577171"/>
            <a:ext cx="2947710" cy="499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6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감독</a:t>
            </a:r>
            <a:r>
              <a:rPr lang="ko-KR" altLang="en-US" sz="2800" dirty="0" smtClean="0"/>
              <a:t> 프로필</a:t>
            </a:r>
            <a:r>
              <a:rPr lang="en-US" altLang="ko-KR" sz="2800" dirty="0" smtClean="0"/>
              <a:t>- </a:t>
            </a:r>
            <a:r>
              <a:rPr lang="ko-KR" altLang="en-US" sz="2800" dirty="0" smtClean="0"/>
              <a:t>팀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33" y="2808296"/>
            <a:ext cx="3439769" cy="293484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4767990" y="4050610"/>
            <a:ext cx="247758" cy="312647"/>
          </a:xfrm>
          <a:prstGeom prst="rect">
            <a:avLst/>
          </a:prstGeom>
        </p:spPr>
      </p:pic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644007" y="5226284"/>
            <a:ext cx="253640" cy="334207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3713189" y="3290617"/>
            <a:ext cx="220396" cy="281195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4087723" y="3939771"/>
            <a:ext cx="206956" cy="266798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274026" y="4873891"/>
            <a:ext cx="254595" cy="326887"/>
          </a:xfrm>
          <a:prstGeom prst="rect">
            <a:avLst/>
          </a:prstGeom>
        </p:spPr>
      </p:pic>
      <p:sp>
        <p:nvSpPr>
          <p:cNvPr id="203" name="TextBox 202"/>
          <p:cNvSpPr txBox="1"/>
          <p:nvPr/>
        </p:nvSpPr>
        <p:spPr>
          <a:xfrm>
            <a:off x="4551620" y="4370120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3815516" y="4218241"/>
            <a:ext cx="83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406567" y="3568621"/>
            <a:ext cx="84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997000" y="5224463"/>
            <a:ext cx="69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5415011" y="5439680"/>
            <a:ext cx="713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98266" y="2464628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이름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40180" y="2034156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88544" y="28883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리그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34918" y="3274310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124780" y="3701699"/>
            <a:ext cx="84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88722" y="2338075"/>
            <a:ext cx="1924319" cy="1076475"/>
          </a:xfrm>
          <a:prstGeom prst="rect">
            <a:avLst/>
          </a:prstGeom>
        </p:spPr>
      </p:pic>
      <p:sp>
        <p:nvSpPr>
          <p:cNvPr id="347" name="TextBox 346"/>
          <p:cNvSpPr txBox="1"/>
          <p:nvPr/>
        </p:nvSpPr>
        <p:spPr>
          <a:xfrm>
            <a:off x="5048420" y="4629457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3846227" y="3709703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4526034" y="3817046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3465217" y="3049270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탑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5423746" y="4987396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서포터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7846256" y="1958495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이력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38" y="1536981"/>
            <a:ext cx="973207" cy="467860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14" y="1536981"/>
            <a:ext cx="965169" cy="467860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1463" y="159061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99873" y="1585628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49" y="2414021"/>
            <a:ext cx="1403130" cy="310552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1160815" y="242616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7" y="2819684"/>
            <a:ext cx="1403130" cy="310552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162693" y="2831826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브론즈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리그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53" y="3229239"/>
            <a:ext cx="1403130" cy="310552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171219" y="3241381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0" y="3657446"/>
            <a:ext cx="1403130" cy="310552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150726" y="366958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 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3804" y="4591781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3659" y="4179929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4082" y="5015508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456" y="5401463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0317" y="5828852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7" y="4541730"/>
            <a:ext cx="1403130" cy="31055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1125653" y="4553872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5" y="4947393"/>
            <a:ext cx="1403130" cy="31055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1127531" y="49595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91" y="5356948"/>
            <a:ext cx="1403130" cy="31055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1136057" y="536909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98" y="5785155"/>
            <a:ext cx="1403130" cy="3105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1115564" y="5797297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267330" y="3863326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해설자의 코멘트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36" y="3578783"/>
            <a:ext cx="3819843" cy="116056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8165571" y="3743686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267330" y="5350352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36" y="5065809"/>
            <a:ext cx="3819843" cy="1160560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8939964" y="5460434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020099" y="227900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59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감독</a:t>
            </a:r>
            <a:r>
              <a:rPr lang="ko-KR" altLang="en-US" sz="2800" dirty="0" smtClean="0"/>
              <a:t> 프로필</a:t>
            </a:r>
            <a:r>
              <a:rPr lang="en-US" altLang="ko-KR" sz="2800" dirty="0" smtClean="0"/>
              <a:t>- </a:t>
            </a:r>
            <a:r>
              <a:rPr lang="ko-KR" altLang="en-US" sz="2800" dirty="0" smtClean="0"/>
              <a:t>전술</a:t>
            </a:r>
            <a:r>
              <a:rPr lang="en-US" altLang="ko-KR" sz="2800" dirty="0" smtClean="0"/>
              <a:t>1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4" y="2640045"/>
            <a:ext cx="3439769" cy="293484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1757741" y="3882359"/>
            <a:ext cx="247758" cy="312647"/>
          </a:xfrm>
          <a:prstGeom prst="rect">
            <a:avLst/>
          </a:prstGeom>
        </p:spPr>
      </p:pic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2633758" y="5058033"/>
            <a:ext cx="253640" cy="334207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702940" y="3122366"/>
            <a:ext cx="220396" cy="281195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1077474" y="3771520"/>
            <a:ext cx="206956" cy="266798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2263777" y="4705640"/>
            <a:ext cx="254595" cy="326887"/>
          </a:xfrm>
          <a:prstGeom prst="rect">
            <a:avLst/>
          </a:prstGeom>
        </p:spPr>
      </p:pic>
      <p:sp>
        <p:nvSpPr>
          <p:cNvPr id="203" name="TextBox 202"/>
          <p:cNvSpPr txBox="1"/>
          <p:nvPr/>
        </p:nvSpPr>
        <p:spPr>
          <a:xfrm>
            <a:off x="1541371" y="4201869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805267" y="4049990"/>
            <a:ext cx="83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96318" y="3400370"/>
            <a:ext cx="84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1986751" y="5056212"/>
            <a:ext cx="69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404762" y="5271429"/>
            <a:ext cx="713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2038171" y="4461206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835978" y="3541452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1515785" y="3648795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454968" y="2881019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탑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2413497" y="4819145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서포터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9884200" y="2074844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설정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42" y="1500276"/>
            <a:ext cx="973207" cy="467860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00" y="1489434"/>
            <a:ext cx="965169" cy="467860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06567" y="1553910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464459" y="1538081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576090" y="3389228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605" y="3101928"/>
            <a:ext cx="2686427" cy="1070532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319757" y="3316818"/>
            <a:ext cx="2553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한타형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한타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위주 플레이를 지향한다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850" y="2110756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05570" y="662399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한타형</a:t>
            </a:r>
            <a:r>
              <a:rPr lang="en-US" altLang="ko-KR" dirty="0"/>
              <a:t>- </a:t>
            </a:r>
            <a:r>
              <a:rPr lang="ko-KR" altLang="en-US" dirty="0" err="1"/>
              <a:t>한타</a:t>
            </a:r>
            <a:r>
              <a:rPr lang="ko-KR" altLang="en-US" dirty="0"/>
              <a:t> 위주 플레이</a:t>
            </a:r>
            <a:endParaRPr lang="en-US" altLang="ko-KR" dirty="0"/>
          </a:p>
          <a:p>
            <a:r>
              <a:rPr lang="ko-KR" altLang="en-US" dirty="0" err="1"/>
              <a:t>라인전</a:t>
            </a:r>
            <a:r>
              <a:rPr lang="ko-KR" altLang="en-US" dirty="0"/>
              <a:t>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라인전을</a:t>
            </a:r>
            <a:r>
              <a:rPr lang="ko-KR" altLang="en-US" dirty="0"/>
              <a:t> 강하게 하여 게임의 주도권을 잡게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라인 </a:t>
            </a:r>
            <a:r>
              <a:rPr lang="ko-KR" altLang="en-US" dirty="0" err="1"/>
              <a:t>스왑형</a:t>
            </a:r>
            <a:r>
              <a:rPr lang="en-US" altLang="ko-KR" dirty="0"/>
              <a:t>- </a:t>
            </a:r>
            <a:r>
              <a:rPr lang="ko-KR" altLang="en-US" dirty="0"/>
              <a:t>조합이나 상성이 좋지 </a:t>
            </a:r>
            <a:r>
              <a:rPr lang="ko-KR" altLang="en-US" dirty="0" err="1"/>
              <a:t>않을때</a:t>
            </a:r>
            <a:r>
              <a:rPr lang="ko-KR" altLang="en-US" dirty="0"/>
              <a:t> 라인 </a:t>
            </a:r>
            <a:r>
              <a:rPr lang="ko-KR" altLang="en-US" dirty="0" err="1"/>
              <a:t>스왑을</a:t>
            </a:r>
            <a:r>
              <a:rPr lang="ko-KR" altLang="en-US" dirty="0"/>
              <a:t> 해서 이득을 취함</a:t>
            </a:r>
            <a:endParaRPr lang="en-US" altLang="ko-KR" dirty="0"/>
          </a:p>
          <a:p>
            <a:r>
              <a:rPr lang="ko-KR" altLang="en-US" dirty="0"/>
              <a:t>오브젝트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/>
              <a:t>용</a:t>
            </a:r>
            <a:r>
              <a:rPr lang="en-US" altLang="ko-KR" dirty="0"/>
              <a:t>, </a:t>
            </a:r>
            <a:r>
              <a:rPr lang="ko-KR" altLang="en-US" dirty="0"/>
              <a:t>전령을 위주로 플레이</a:t>
            </a:r>
            <a:endParaRPr lang="en-US" altLang="ko-KR" dirty="0"/>
          </a:p>
          <a:p>
            <a:r>
              <a:rPr lang="ko-KR" altLang="en-US" dirty="0"/>
              <a:t>공성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포탑을</a:t>
            </a:r>
            <a:r>
              <a:rPr lang="ko-KR" altLang="en-US" dirty="0"/>
              <a:t> 빠르게 철거하는 플레이</a:t>
            </a:r>
            <a:endParaRPr lang="en-US" altLang="ko-KR" dirty="0"/>
          </a:p>
          <a:p>
            <a:r>
              <a:rPr lang="ko-KR" altLang="en-US" dirty="0"/>
              <a:t>몰아주기 조합형</a:t>
            </a:r>
            <a:r>
              <a:rPr lang="en-US" altLang="ko-KR" dirty="0"/>
              <a:t>- </a:t>
            </a:r>
            <a:r>
              <a:rPr lang="ko-KR" altLang="en-US" dirty="0"/>
              <a:t>특정 </a:t>
            </a:r>
            <a:r>
              <a:rPr lang="ko-KR" altLang="en-US" dirty="0" err="1"/>
              <a:t>챔프조합을</a:t>
            </a:r>
            <a:r>
              <a:rPr lang="ko-KR" altLang="en-US" dirty="0"/>
              <a:t> 하여 그 </a:t>
            </a:r>
            <a:r>
              <a:rPr lang="ko-KR" altLang="en-US" dirty="0" err="1"/>
              <a:t>챔프를</a:t>
            </a:r>
            <a:r>
              <a:rPr lang="ko-KR" altLang="en-US" dirty="0"/>
              <a:t> 위주로 다른 </a:t>
            </a:r>
            <a:r>
              <a:rPr lang="ko-KR" altLang="en-US" dirty="0" err="1"/>
              <a:t>챔프들이</a:t>
            </a:r>
            <a:r>
              <a:rPr lang="ko-KR" altLang="en-US" dirty="0"/>
              <a:t> </a:t>
            </a:r>
            <a:r>
              <a:rPr lang="ko-KR" altLang="en-US" dirty="0" err="1"/>
              <a:t>서포트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04" name="직사각형 103"/>
          <p:cNvSpPr/>
          <p:nvPr/>
        </p:nvSpPr>
        <p:spPr>
          <a:xfrm>
            <a:off x="5904632" y="69662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전술 선택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전체 전술이 나오고 설정을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포지션 변경은 </a:t>
            </a:r>
            <a:r>
              <a:rPr lang="ko-KR" altLang="en-US" dirty="0" err="1" smtClean="0"/>
              <a:t>드래그시</a:t>
            </a:r>
            <a:r>
              <a:rPr lang="ko-KR" altLang="en-US" dirty="0" smtClean="0"/>
              <a:t> 이동 가능하게</a:t>
            </a:r>
            <a:r>
              <a:rPr lang="en-US" altLang="ko-KR" dirty="0" smtClean="0"/>
              <a:t>?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64" y="2387401"/>
            <a:ext cx="1488572" cy="581771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9830393" y="2521222"/>
            <a:ext cx="134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56" y="2630252"/>
            <a:ext cx="1366567" cy="662435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12" y="3877801"/>
            <a:ext cx="1371490" cy="6624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56" y="4500673"/>
            <a:ext cx="1402448" cy="662436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41" y="5119290"/>
            <a:ext cx="1404388" cy="662435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31"/>
          <a:srcRect l="24731" t="2422" r="26106" b="84044"/>
          <a:stretch/>
        </p:blipFill>
        <p:spPr>
          <a:xfrm>
            <a:off x="4405171" y="2841835"/>
            <a:ext cx="182280" cy="183923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31"/>
          <a:srcRect l="24576" t="42791" r="24968" b="43442"/>
          <a:stretch/>
        </p:blipFill>
        <p:spPr>
          <a:xfrm>
            <a:off x="4405171" y="4082535"/>
            <a:ext cx="187075" cy="187074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31"/>
          <a:srcRect l="23784" t="83361" r="25760" b="3302"/>
          <a:stretch/>
        </p:blipFill>
        <p:spPr>
          <a:xfrm>
            <a:off x="4405171" y="5312236"/>
            <a:ext cx="187075" cy="181229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31"/>
          <a:srcRect l="24471" t="62582" r="24962" b="23559"/>
          <a:stretch/>
        </p:blipFill>
        <p:spPr>
          <a:xfrm>
            <a:off x="4405171" y="4704042"/>
            <a:ext cx="187484" cy="188329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4634402" y="4018997"/>
            <a:ext cx="223663" cy="282241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4608872" y="5262873"/>
            <a:ext cx="224752" cy="296143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4646214" y="2805399"/>
            <a:ext cx="226501" cy="288984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4614850" y="4642068"/>
            <a:ext cx="243215" cy="312276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84" y="3245232"/>
            <a:ext cx="1366567" cy="662435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31"/>
          <a:srcRect l="24479" t="22942" r="25066" b="63292"/>
          <a:stretch/>
        </p:blipFill>
        <p:spPr>
          <a:xfrm>
            <a:off x="4405171" y="3467555"/>
            <a:ext cx="187075" cy="187076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4639169" y="3383910"/>
            <a:ext cx="233365" cy="300843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4845199" y="2798243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868125" y="3414233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842837" y="4047990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855653" y="4664533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843864" y="5262499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579939" y="4743906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세부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54" y="4456606"/>
            <a:ext cx="2686427" cy="1070532"/>
          </a:xfrm>
          <a:prstGeom prst="rect">
            <a:avLst/>
          </a:prstGeom>
        </p:spPr>
      </p:pic>
      <p:sp>
        <p:nvSpPr>
          <p:cNvPr id="160" name="TextBox 159"/>
          <p:cNvSpPr txBox="1"/>
          <p:nvPr/>
        </p:nvSpPr>
        <p:spPr>
          <a:xfrm>
            <a:off x="9323606" y="4671496"/>
            <a:ext cx="2553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원딜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지키기 플레이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원딜을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지키면서 플레이를 지향한다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250095" y="2187610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 변경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19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감독</a:t>
            </a:r>
            <a:r>
              <a:rPr lang="ko-KR" altLang="en-US" sz="2800" dirty="0" smtClean="0"/>
              <a:t> 프로필</a:t>
            </a:r>
            <a:r>
              <a:rPr lang="en-US" altLang="ko-KR" sz="2800" dirty="0" smtClean="0"/>
              <a:t>- </a:t>
            </a:r>
            <a:r>
              <a:rPr lang="ko-KR" altLang="en-US" sz="2800" dirty="0" smtClean="0"/>
              <a:t>전술</a:t>
            </a:r>
            <a:r>
              <a:rPr lang="en-US" altLang="ko-KR" sz="2800" dirty="0" smtClean="0"/>
              <a:t>2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5624076" y="2207822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설정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42" y="1500276"/>
            <a:ext cx="973207" cy="467860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00" y="1489434"/>
            <a:ext cx="965169" cy="467860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06567" y="1553910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464459" y="1538081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46944" y="9225819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6799" y="881396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37222" y="9649546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83596" y="10035501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73457" y="10462890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27" y="9175768"/>
            <a:ext cx="1403130" cy="31055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358793" y="918791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05" y="9581431"/>
            <a:ext cx="1403130" cy="31055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6360671" y="959357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31" y="9990986"/>
            <a:ext cx="1403130" cy="31055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69197" y="1000312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38" y="10419193"/>
            <a:ext cx="1403130" cy="3105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348704" y="104313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218057" y="4145775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72" y="3858475"/>
            <a:ext cx="2686427" cy="1070532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961724" y="4073365"/>
            <a:ext cx="2553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한타형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한타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위주 플레이를 지향한다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82407" y="9578047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13" y="9293504"/>
            <a:ext cx="3819843" cy="1160560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9355041" y="9688129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05570" y="662399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한타형</a:t>
            </a:r>
            <a:r>
              <a:rPr lang="en-US" altLang="ko-KR" dirty="0"/>
              <a:t>- </a:t>
            </a:r>
            <a:r>
              <a:rPr lang="ko-KR" altLang="en-US" dirty="0" err="1"/>
              <a:t>한타</a:t>
            </a:r>
            <a:r>
              <a:rPr lang="ko-KR" altLang="en-US" dirty="0"/>
              <a:t> 위주 플레이</a:t>
            </a:r>
            <a:endParaRPr lang="en-US" altLang="ko-KR" dirty="0"/>
          </a:p>
          <a:p>
            <a:r>
              <a:rPr lang="ko-KR" altLang="en-US" dirty="0" err="1"/>
              <a:t>라인전</a:t>
            </a:r>
            <a:r>
              <a:rPr lang="ko-KR" altLang="en-US" dirty="0"/>
              <a:t>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라인전을</a:t>
            </a:r>
            <a:r>
              <a:rPr lang="ko-KR" altLang="en-US" dirty="0"/>
              <a:t> 강하게 하여 게임의 주도권을 잡게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라인 </a:t>
            </a:r>
            <a:r>
              <a:rPr lang="ko-KR" altLang="en-US" dirty="0" err="1"/>
              <a:t>스왑형</a:t>
            </a:r>
            <a:r>
              <a:rPr lang="en-US" altLang="ko-KR" dirty="0"/>
              <a:t>- </a:t>
            </a:r>
            <a:r>
              <a:rPr lang="ko-KR" altLang="en-US" dirty="0"/>
              <a:t>조합이나 상성이 좋지 </a:t>
            </a:r>
            <a:r>
              <a:rPr lang="ko-KR" altLang="en-US" dirty="0" err="1"/>
              <a:t>않을때</a:t>
            </a:r>
            <a:r>
              <a:rPr lang="ko-KR" altLang="en-US" dirty="0"/>
              <a:t> 라인 </a:t>
            </a:r>
            <a:r>
              <a:rPr lang="ko-KR" altLang="en-US" dirty="0" err="1"/>
              <a:t>스왑을</a:t>
            </a:r>
            <a:r>
              <a:rPr lang="ko-KR" altLang="en-US" dirty="0"/>
              <a:t> 해서 이득을 취함</a:t>
            </a:r>
            <a:endParaRPr lang="en-US" altLang="ko-KR" dirty="0"/>
          </a:p>
          <a:p>
            <a:r>
              <a:rPr lang="ko-KR" altLang="en-US" dirty="0"/>
              <a:t>오브젝트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/>
              <a:t>용</a:t>
            </a:r>
            <a:r>
              <a:rPr lang="en-US" altLang="ko-KR" dirty="0"/>
              <a:t>, </a:t>
            </a:r>
            <a:r>
              <a:rPr lang="ko-KR" altLang="en-US" dirty="0"/>
              <a:t>전령을 위주로 플레이</a:t>
            </a:r>
            <a:endParaRPr lang="en-US" altLang="ko-KR" dirty="0"/>
          </a:p>
          <a:p>
            <a:r>
              <a:rPr lang="ko-KR" altLang="en-US" dirty="0"/>
              <a:t>공성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포탑을</a:t>
            </a:r>
            <a:r>
              <a:rPr lang="ko-KR" altLang="en-US" dirty="0"/>
              <a:t> 빠르게 철거하는 플레이</a:t>
            </a:r>
            <a:endParaRPr lang="en-US" altLang="ko-KR" dirty="0"/>
          </a:p>
          <a:p>
            <a:r>
              <a:rPr lang="ko-KR" altLang="en-US" dirty="0"/>
              <a:t>몰아주기 조합형</a:t>
            </a:r>
            <a:r>
              <a:rPr lang="en-US" altLang="ko-KR" dirty="0"/>
              <a:t>- </a:t>
            </a:r>
            <a:r>
              <a:rPr lang="ko-KR" altLang="en-US" dirty="0"/>
              <a:t>특정 </a:t>
            </a:r>
            <a:r>
              <a:rPr lang="ko-KR" altLang="en-US" dirty="0" err="1"/>
              <a:t>챔프조합을</a:t>
            </a:r>
            <a:r>
              <a:rPr lang="ko-KR" altLang="en-US" dirty="0"/>
              <a:t> 하여 그 </a:t>
            </a:r>
            <a:r>
              <a:rPr lang="ko-KR" altLang="en-US" dirty="0" err="1"/>
              <a:t>챔프를</a:t>
            </a:r>
            <a:r>
              <a:rPr lang="ko-KR" altLang="en-US" dirty="0"/>
              <a:t> 위주로 다른 </a:t>
            </a:r>
            <a:r>
              <a:rPr lang="ko-KR" altLang="en-US" dirty="0" err="1"/>
              <a:t>챔프들이</a:t>
            </a:r>
            <a:r>
              <a:rPr lang="ko-KR" altLang="en-US" dirty="0"/>
              <a:t> </a:t>
            </a:r>
            <a:r>
              <a:rPr lang="ko-KR" altLang="en-US" dirty="0" err="1"/>
              <a:t>서포트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04" name="직사각형 103"/>
          <p:cNvSpPr/>
          <p:nvPr/>
        </p:nvSpPr>
        <p:spPr>
          <a:xfrm>
            <a:off x="6019556" y="76965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전술 선택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전체 전술이 나오고 설정을 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58" name="TextBox 157"/>
          <p:cNvSpPr txBox="1"/>
          <p:nvPr/>
        </p:nvSpPr>
        <p:spPr>
          <a:xfrm>
            <a:off x="6196392" y="4109570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91" y="2912963"/>
            <a:ext cx="2686427" cy="3268105"/>
          </a:xfrm>
          <a:prstGeom prst="rect">
            <a:avLst/>
          </a:prstGeom>
        </p:spPr>
      </p:pic>
      <p:sp>
        <p:nvSpPr>
          <p:cNvPr id="160" name="TextBox 159"/>
          <p:cNvSpPr txBox="1"/>
          <p:nvPr/>
        </p:nvSpPr>
        <p:spPr>
          <a:xfrm>
            <a:off x="6915042" y="3428953"/>
            <a:ext cx="25531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한타형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집중형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스왑형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집중형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공성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집중형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몰아주기 조합형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70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98645" y="251926"/>
            <a:ext cx="9144000" cy="11746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뽑기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042" y="1426546"/>
            <a:ext cx="2829320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6972" y="215319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뽑기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46944" y="9225819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6799" y="881396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37222" y="9649546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83596" y="10035501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73457" y="10462890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27" y="9175768"/>
            <a:ext cx="1403130" cy="31055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358793" y="918791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05" y="9581431"/>
            <a:ext cx="1403130" cy="31055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6360671" y="959357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31" y="9990986"/>
            <a:ext cx="1403130" cy="31055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69197" y="1000312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38" y="10419193"/>
            <a:ext cx="1403130" cy="3105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348704" y="104313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82407" y="9578047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13" y="9293504"/>
            <a:ext cx="3819843" cy="1160560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9355041" y="9688129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30503" y="6712781"/>
            <a:ext cx="6546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종류로 해서 루비 차이를 둬서 보상을 다르게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해봤는데 검토 하기</a:t>
            </a:r>
            <a:endParaRPr lang="en-US" altLang="ko-KR" dirty="0"/>
          </a:p>
        </p:txBody>
      </p:sp>
      <p:sp>
        <p:nvSpPr>
          <p:cNvPr id="104" name="직사각형 103"/>
          <p:cNvSpPr/>
          <p:nvPr/>
        </p:nvSpPr>
        <p:spPr>
          <a:xfrm>
            <a:off x="-27310" y="74804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일반상자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고급상자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프리미엄상자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8533091"/>
            <a:ext cx="770307" cy="760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7297177"/>
            <a:ext cx="1427315" cy="113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6" y="8417590"/>
            <a:ext cx="1142383" cy="991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12" y="9486320"/>
            <a:ext cx="1027101" cy="921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73" y="9561953"/>
            <a:ext cx="744958" cy="77010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7545895"/>
            <a:ext cx="853840" cy="78730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73" y="2380957"/>
            <a:ext cx="2768765" cy="3993411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053" y="3602983"/>
            <a:ext cx="853840" cy="7873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98" y="2534062"/>
            <a:ext cx="2239853" cy="63682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2556216" y="2666813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일반 상자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14" y="4574727"/>
            <a:ext cx="1213858" cy="75272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45" y="4728490"/>
            <a:ext cx="394891" cy="3635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19293" y="472849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100</a:t>
            </a:r>
            <a:endParaRPr lang="en-US" altLang="ko-KR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538" y="2753459"/>
            <a:ext cx="3006292" cy="319129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17" y="3535763"/>
            <a:ext cx="770307" cy="760413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04" y="2200843"/>
            <a:ext cx="2239853" cy="636821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5929122" y="2333594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고급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상자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21" y="4743417"/>
            <a:ext cx="1213858" cy="752728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52" y="4897180"/>
            <a:ext cx="394891" cy="363550"/>
          </a:xfrm>
          <a:prstGeom prst="rect">
            <a:avLst/>
          </a:prstGeom>
        </p:spPr>
      </p:pic>
      <p:sp>
        <p:nvSpPr>
          <p:cNvPr id="106" name="직사각형 105"/>
          <p:cNvSpPr/>
          <p:nvPr/>
        </p:nvSpPr>
        <p:spPr>
          <a:xfrm>
            <a:off x="6516100" y="4897180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100</a:t>
            </a:r>
            <a:endParaRPr lang="en-US" altLang="ko-KR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28" y="3041419"/>
            <a:ext cx="1738952" cy="301524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92" y="3280513"/>
            <a:ext cx="744958" cy="77010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58" y="2526468"/>
            <a:ext cx="2239853" cy="63682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690355" y="2658349"/>
            <a:ext cx="148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프리미엄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상자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58" y="4198363"/>
            <a:ext cx="1213858" cy="752728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89" y="4352126"/>
            <a:ext cx="394891" cy="363550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9384537" y="435212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100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258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6972" y="215319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뽑기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46944" y="9225819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6799" y="881396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37222" y="9649546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83596" y="10035501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73457" y="10462890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27" y="9175768"/>
            <a:ext cx="1403130" cy="31055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358793" y="918791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05" y="9581431"/>
            <a:ext cx="1403130" cy="31055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6360671" y="959357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31" y="9990986"/>
            <a:ext cx="1403130" cy="31055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69197" y="1000312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38" y="10419193"/>
            <a:ext cx="1403130" cy="3105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348704" y="104313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82407" y="9578047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13" y="9293504"/>
            <a:ext cx="3819843" cy="1160560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9355041" y="9688129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30503" y="6712781"/>
            <a:ext cx="6546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종류로 해서 루비 차이를 둬서 보상을 다르게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해봤는데 검토 하기</a:t>
            </a:r>
            <a:endParaRPr lang="en-US" altLang="ko-KR" dirty="0"/>
          </a:p>
        </p:txBody>
      </p:sp>
      <p:sp>
        <p:nvSpPr>
          <p:cNvPr id="104" name="직사각형 103"/>
          <p:cNvSpPr/>
          <p:nvPr/>
        </p:nvSpPr>
        <p:spPr>
          <a:xfrm>
            <a:off x="-27310" y="74804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일반상자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고급상자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프리미엄상자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8533091"/>
            <a:ext cx="770307" cy="760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7297177"/>
            <a:ext cx="1427315" cy="113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6" y="8417590"/>
            <a:ext cx="1142383" cy="991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12" y="9486320"/>
            <a:ext cx="1027101" cy="921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73" y="9561953"/>
            <a:ext cx="744958" cy="77010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7545895"/>
            <a:ext cx="853840" cy="78730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9" y="3560386"/>
            <a:ext cx="1656194" cy="171209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4" y="2248760"/>
            <a:ext cx="2239853" cy="63682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343771" y="2380641"/>
            <a:ext cx="148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프리미엄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상자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24" y="3753964"/>
            <a:ext cx="1213858" cy="752728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55" y="3907727"/>
            <a:ext cx="394891" cy="363550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9117303" y="3907727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100</a:t>
            </a:r>
            <a:endParaRPr lang="en-US" altLang="ko-KR" dirty="0"/>
          </a:p>
        </p:txBody>
      </p:sp>
      <p:sp>
        <p:nvSpPr>
          <p:cNvPr id="97" name="TextBox 96"/>
          <p:cNvSpPr txBox="1"/>
          <p:nvPr/>
        </p:nvSpPr>
        <p:spPr>
          <a:xfrm>
            <a:off x="7524942" y="3345539"/>
            <a:ext cx="313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루비를 사용하여 개봉하시겠습니까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  <a:p>
            <a:pPr algn="ctr"/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870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6972" y="215319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뽑기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46944" y="9225819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6799" y="881396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37222" y="9649546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83596" y="10035501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73457" y="10462890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27" y="9175768"/>
            <a:ext cx="1403130" cy="31055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358793" y="918791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05" y="9581431"/>
            <a:ext cx="1403130" cy="31055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6360671" y="959357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31" y="9990986"/>
            <a:ext cx="1403130" cy="31055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69197" y="1000312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38" y="10419193"/>
            <a:ext cx="1403130" cy="3105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348704" y="104313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82407" y="9578047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355041" y="9688129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30503" y="6712781"/>
            <a:ext cx="6546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종류로 해서 루비 차이를 둬서 보상을 다르게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해봤는데 검토 하기</a:t>
            </a:r>
            <a:endParaRPr lang="en-US" altLang="ko-KR" dirty="0"/>
          </a:p>
        </p:txBody>
      </p:sp>
      <p:sp>
        <p:nvSpPr>
          <p:cNvPr id="104" name="직사각형 103"/>
          <p:cNvSpPr/>
          <p:nvPr/>
        </p:nvSpPr>
        <p:spPr>
          <a:xfrm>
            <a:off x="-27310" y="74804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일반상자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고급상자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프리미엄상자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8533091"/>
            <a:ext cx="770307" cy="760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7297177"/>
            <a:ext cx="1427315" cy="113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6" y="8417590"/>
            <a:ext cx="1142383" cy="991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97" y="3449282"/>
            <a:ext cx="2040479" cy="18304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73" y="9561953"/>
            <a:ext cx="744958" cy="77010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7545895"/>
            <a:ext cx="853840" cy="78730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4" y="2248760"/>
            <a:ext cx="2239853" cy="63682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343771" y="2380641"/>
            <a:ext cx="148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프리미엄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상자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955474" y="3071313"/>
            <a:ext cx="288506" cy="4256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546124" y="3017462"/>
            <a:ext cx="288506" cy="4256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5445603" y="3006894"/>
            <a:ext cx="239680" cy="4006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5975822" y="3165377"/>
            <a:ext cx="282754" cy="3652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796972" y="3863525"/>
            <a:ext cx="355065" cy="3214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73567" y="4413172"/>
            <a:ext cx="477221" cy="3085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6069837" y="3646182"/>
            <a:ext cx="553207" cy="3840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6043861" y="4286207"/>
            <a:ext cx="641490" cy="526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11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62" y="782185"/>
            <a:ext cx="8893237" cy="4178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408" y="2456121"/>
            <a:ext cx="2117809" cy="2192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팀</a:t>
            </a:r>
            <a:r>
              <a:rPr lang="en-US" altLang="ko-KR" sz="2800" dirty="0"/>
              <a:t> </a:t>
            </a:r>
            <a:r>
              <a:rPr lang="ko-KR" altLang="en-US" sz="2800" dirty="0"/>
              <a:t>이름 </a:t>
            </a:r>
            <a:r>
              <a:rPr lang="ko-KR" altLang="en-US" sz="2800" dirty="0" smtClean="0"/>
              <a:t>설정</a:t>
            </a:r>
            <a:r>
              <a:rPr lang="en-US" altLang="ko-KR" sz="2800" dirty="0" smtClean="0"/>
              <a:t>-1</a:t>
            </a:r>
            <a:endParaRPr lang="en-US" altLang="ko-KR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567902" y="5372077"/>
            <a:ext cx="619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이름 설정하고 </a:t>
            </a:r>
            <a:r>
              <a:rPr lang="en-US" altLang="ko-KR" dirty="0"/>
              <a:t>5</a:t>
            </a:r>
            <a:r>
              <a:rPr lang="ko-KR" altLang="en-US" dirty="0"/>
              <a:t>명의 선수 설정으로 자동으로 넘어가기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25" y="3552461"/>
            <a:ext cx="2409392" cy="249457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787120" y="880023"/>
            <a:ext cx="3923451" cy="799921"/>
            <a:chOff x="2664413" y="2248849"/>
            <a:chExt cx="4581525" cy="9048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413" y="2248849"/>
              <a:ext cx="4581525" cy="90487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589469" y="2377136"/>
              <a:ext cx="2834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</a:t>
              </a:r>
              <a:r>
                <a:rPr lang="en-US" altLang="ko-KR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 설정</a:t>
              </a:r>
              <a:endPara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7" r="33676" b="52595"/>
          <a:stretch/>
        </p:blipFill>
        <p:spPr>
          <a:xfrm>
            <a:off x="2994079" y="2406845"/>
            <a:ext cx="3340359" cy="53184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5400000">
            <a:off x="2728412" y="-1299394"/>
            <a:ext cx="3395681" cy="9151093"/>
            <a:chOff x="5289803" y="2495908"/>
            <a:chExt cx="2833870" cy="376331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803" y="2495908"/>
              <a:ext cx="2826204" cy="376331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469" y="2495909"/>
              <a:ext cx="1076325" cy="10668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348" y="5072001"/>
              <a:ext cx="1076325" cy="107632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49" y="5192286"/>
            <a:ext cx="3810000" cy="9334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57988" r="41788" b="31728"/>
          <a:stretch/>
        </p:blipFill>
        <p:spPr>
          <a:xfrm>
            <a:off x="3819841" y="4191116"/>
            <a:ext cx="1688841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5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6972" y="215319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뽑기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46944" y="9225819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6799" y="881396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37222" y="9649546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83596" y="10035501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73457" y="10462890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27" y="9175768"/>
            <a:ext cx="1403130" cy="31055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358793" y="918791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05" y="9581431"/>
            <a:ext cx="1403130" cy="31055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6360671" y="959357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31" y="9990986"/>
            <a:ext cx="1403130" cy="31055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69197" y="1000312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38" y="10419193"/>
            <a:ext cx="1403130" cy="3105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348704" y="104313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82407" y="9578047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355041" y="9688129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30503" y="6712781"/>
            <a:ext cx="6546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종류로 해서 루비 차이를 둬서 보상을 다르게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해봤는데 검토 하기</a:t>
            </a:r>
            <a:endParaRPr lang="en-US" altLang="ko-KR" dirty="0"/>
          </a:p>
        </p:txBody>
      </p:sp>
      <p:sp>
        <p:nvSpPr>
          <p:cNvPr id="104" name="직사각형 103"/>
          <p:cNvSpPr/>
          <p:nvPr/>
        </p:nvSpPr>
        <p:spPr>
          <a:xfrm>
            <a:off x="-27310" y="74804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일반상자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고급상자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프리미엄상자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8533091"/>
            <a:ext cx="770307" cy="760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7297177"/>
            <a:ext cx="1427315" cy="113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6" y="8417590"/>
            <a:ext cx="1142383" cy="991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97" y="3449282"/>
            <a:ext cx="2040479" cy="18304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73" y="9561953"/>
            <a:ext cx="744958" cy="77010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7545895"/>
            <a:ext cx="853840" cy="78730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4" y="2248760"/>
            <a:ext cx="2239853" cy="63682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343771" y="2380641"/>
            <a:ext cx="148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프리미엄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상자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955474" y="3071313"/>
            <a:ext cx="288506" cy="4256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546124" y="3017462"/>
            <a:ext cx="288506" cy="4256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5445603" y="3006894"/>
            <a:ext cx="239680" cy="4006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5975822" y="3165377"/>
            <a:ext cx="282754" cy="3652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796972" y="3863525"/>
            <a:ext cx="355065" cy="3214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73567" y="4413172"/>
            <a:ext cx="477221" cy="3085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6069837" y="3646182"/>
            <a:ext cx="553207" cy="3840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6043861" y="4286207"/>
            <a:ext cx="641490" cy="526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0" y="1908311"/>
            <a:ext cx="4019140" cy="4472914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9"/>
          <a:srcRect t="82684" r="58777"/>
          <a:stretch/>
        </p:blipFill>
        <p:spPr>
          <a:xfrm>
            <a:off x="5471499" y="3192322"/>
            <a:ext cx="548722" cy="518588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596110" y="3952923"/>
            <a:ext cx="2147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세트 챔피언 조각 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개를 획득하였습니다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06" y="4549108"/>
            <a:ext cx="1213858" cy="752728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5463379" y="471112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3720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359" y="173882"/>
            <a:ext cx="10657085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감독이 내리는 명령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극단적 </a:t>
            </a:r>
            <a:r>
              <a:rPr lang="ko-KR" altLang="en-US" dirty="0" err="1"/>
              <a:t>수비형</a:t>
            </a:r>
            <a:r>
              <a:rPr lang="en-US" altLang="ko-KR" dirty="0"/>
              <a:t>- </a:t>
            </a:r>
            <a:r>
              <a:rPr lang="ko-KR" altLang="en-US" dirty="0"/>
              <a:t>조합이 </a:t>
            </a:r>
            <a:r>
              <a:rPr lang="ko-KR" altLang="en-US" dirty="0" err="1"/>
              <a:t>후반성향이라</a:t>
            </a:r>
            <a:r>
              <a:rPr lang="ko-KR" altLang="en-US" dirty="0"/>
              <a:t> </a:t>
            </a:r>
            <a:r>
              <a:rPr lang="ko-KR" altLang="en-US" dirty="0" err="1"/>
              <a:t>공격속도나</a:t>
            </a:r>
            <a:r>
              <a:rPr lang="ko-KR" altLang="en-US" dirty="0"/>
              <a:t> 플레이를 매우 느리게 하여 후반을 바라보게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수비형</a:t>
            </a:r>
            <a:r>
              <a:rPr lang="en-US" altLang="ko-KR" dirty="0"/>
              <a:t>- </a:t>
            </a:r>
            <a:r>
              <a:rPr lang="ko-KR" altLang="en-US" dirty="0"/>
              <a:t>상대적으로 열세인 상황에서 안정적으로 하여 후반을 바라보게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신중형</a:t>
            </a:r>
            <a:r>
              <a:rPr lang="en-US" altLang="ko-KR" dirty="0"/>
              <a:t>- </a:t>
            </a:r>
            <a:r>
              <a:rPr lang="ko-KR" altLang="en-US" dirty="0"/>
              <a:t>상대의 강한 공격을 </a:t>
            </a:r>
            <a:r>
              <a:rPr lang="ko-KR" altLang="en-US" dirty="0" err="1"/>
              <a:t>받아치게</a:t>
            </a:r>
            <a:r>
              <a:rPr lang="ko-KR" altLang="en-US" dirty="0"/>
              <a:t> 하여 버티는 플레이를 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일반형</a:t>
            </a:r>
            <a:r>
              <a:rPr lang="en-US" altLang="ko-KR" dirty="0"/>
              <a:t>- </a:t>
            </a:r>
            <a:r>
              <a:rPr lang="ko-KR" altLang="en-US" dirty="0"/>
              <a:t>양쪽이 비등비등할 때 사용하여 무난하게 흘러가게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지배형</a:t>
            </a:r>
            <a:r>
              <a:rPr lang="en-US" altLang="ko-KR" dirty="0"/>
              <a:t>- </a:t>
            </a:r>
            <a:r>
              <a:rPr lang="ko-KR" altLang="en-US" dirty="0" err="1"/>
              <a:t>우리팀이</a:t>
            </a:r>
            <a:r>
              <a:rPr lang="ko-KR" altLang="en-US" dirty="0"/>
              <a:t> 더 강하긴 하지만 상대의 역습을 차단하는 플레이를 하게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공격형</a:t>
            </a:r>
            <a:r>
              <a:rPr lang="en-US" altLang="ko-KR" dirty="0"/>
              <a:t>- </a:t>
            </a:r>
            <a:r>
              <a:rPr lang="ko-KR" altLang="en-US" dirty="0"/>
              <a:t>상대적으로 우세한 상황에서 공격적으로 하여 팀의 이득을 보게 하려는 플레이를 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극단적 </a:t>
            </a:r>
            <a:r>
              <a:rPr lang="ko-KR" altLang="en-US" dirty="0" err="1"/>
              <a:t>공격형</a:t>
            </a:r>
            <a:r>
              <a:rPr lang="en-US" altLang="ko-KR" dirty="0"/>
              <a:t>- </a:t>
            </a:r>
            <a:r>
              <a:rPr lang="ko-KR" altLang="en-US" dirty="0"/>
              <a:t>공격적인 </a:t>
            </a:r>
            <a:r>
              <a:rPr lang="ko-KR" altLang="en-US" dirty="0" err="1"/>
              <a:t>챔프</a:t>
            </a:r>
            <a:r>
              <a:rPr lang="ko-KR" altLang="en-US" dirty="0"/>
              <a:t> 조합을 하거나 너무 불리하여 공격적으로 하지 않으면 방법이 없을 때 </a:t>
            </a:r>
            <a:endParaRPr lang="en-US" altLang="ko-KR" dirty="0"/>
          </a:p>
          <a:p>
            <a:r>
              <a:rPr lang="ko-KR" altLang="en-US" dirty="0"/>
              <a:t>매우 공격적으로 하는 플레이를 하게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한타형</a:t>
            </a:r>
            <a:r>
              <a:rPr lang="en-US" altLang="ko-KR" dirty="0"/>
              <a:t>- </a:t>
            </a:r>
            <a:r>
              <a:rPr lang="ko-KR" altLang="en-US" dirty="0" err="1"/>
              <a:t>한타</a:t>
            </a:r>
            <a:r>
              <a:rPr lang="ko-KR" altLang="en-US" dirty="0"/>
              <a:t> 위주 플레이</a:t>
            </a:r>
            <a:endParaRPr lang="en-US" altLang="ko-KR" dirty="0"/>
          </a:p>
          <a:p>
            <a:r>
              <a:rPr lang="ko-KR" altLang="en-US" dirty="0" err="1"/>
              <a:t>라인전</a:t>
            </a:r>
            <a:r>
              <a:rPr lang="ko-KR" altLang="en-US" dirty="0"/>
              <a:t>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라인전을</a:t>
            </a:r>
            <a:r>
              <a:rPr lang="ko-KR" altLang="en-US" dirty="0"/>
              <a:t> 강하게 하여 게임의 주도권을 잡게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라인 </a:t>
            </a:r>
            <a:r>
              <a:rPr lang="ko-KR" altLang="en-US" dirty="0" err="1"/>
              <a:t>스왑형</a:t>
            </a:r>
            <a:r>
              <a:rPr lang="en-US" altLang="ko-KR" dirty="0"/>
              <a:t>- </a:t>
            </a:r>
            <a:r>
              <a:rPr lang="ko-KR" altLang="en-US" dirty="0"/>
              <a:t>조합이나 상성이 좋지 </a:t>
            </a:r>
            <a:r>
              <a:rPr lang="ko-KR" altLang="en-US" dirty="0" err="1"/>
              <a:t>않을때</a:t>
            </a:r>
            <a:r>
              <a:rPr lang="ko-KR" altLang="en-US" dirty="0"/>
              <a:t> 라인 </a:t>
            </a:r>
            <a:r>
              <a:rPr lang="ko-KR" altLang="en-US" dirty="0" err="1"/>
              <a:t>스왑을</a:t>
            </a:r>
            <a:r>
              <a:rPr lang="ko-KR" altLang="en-US" dirty="0"/>
              <a:t> 해서 이득을 취함</a:t>
            </a:r>
            <a:endParaRPr lang="en-US" altLang="ko-KR" dirty="0"/>
          </a:p>
          <a:p>
            <a:r>
              <a:rPr lang="ko-KR" altLang="en-US" dirty="0"/>
              <a:t>오브젝트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/>
              <a:t>용</a:t>
            </a:r>
            <a:r>
              <a:rPr lang="en-US" altLang="ko-KR" dirty="0"/>
              <a:t>, </a:t>
            </a:r>
            <a:r>
              <a:rPr lang="ko-KR" altLang="en-US" dirty="0"/>
              <a:t>전령을 위주로 플레이</a:t>
            </a:r>
            <a:endParaRPr lang="en-US" altLang="ko-KR" dirty="0"/>
          </a:p>
          <a:p>
            <a:r>
              <a:rPr lang="ko-KR" altLang="en-US" dirty="0"/>
              <a:t>공성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포탑을</a:t>
            </a:r>
            <a:r>
              <a:rPr lang="ko-KR" altLang="en-US" dirty="0"/>
              <a:t> 빠르게 철거하는 플레이</a:t>
            </a:r>
            <a:endParaRPr lang="en-US" altLang="ko-KR" dirty="0"/>
          </a:p>
          <a:p>
            <a:r>
              <a:rPr lang="ko-KR" altLang="en-US" dirty="0"/>
              <a:t>몰아주기 조합형</a:t>
            </a:r>
            <a:r>
              <a:rPr lang="en-US" altLang="ko-KR" dirty="0"/>
              <a:t>- </a:t>
            </a:r>
            <a:r>
              <a:rPr lang="ko-KR" altLang="en-US" dirty="0"/>
              <a:t>특정 </a:t>
            </a:r>
            <a:r>
              <a:rPr lang="ko-KR" altLang="en-US" dirty="0" err="1"/>
              <a:t>챔프조합을</a:t>
            </a:r>
            <a:r>
              <a:rPr lang="ko-KR" altLang="en-US" dirty="0"/>
              <a:t> 하여 그 </a:t>
            </a:r>
            <a:r>
              <a:rPr lang="ko-KR" altLang="en-US" dirty="0" err="1"/>
              <a:t>챔프를</a:t>
            </a:r>
            <a:r>
              <a:rPr lang="ko-KR" altLang="en-US" dirty="0"/>
              <a:t> 위주로 다른 </a:t>
            </a:r>
            <a:r>
              <a:rPr lang="ko-KR" altLang="en-US" dirty="0" err="1"/>
              <a:t>챔프들이</a:t>
            </a:r>
            <a:r>
              <a:rPr lang="ko-KR" altLang="en-US" dirty="0"/>
              <a:t> </a:t>
            </a:r>
            <a:r>
              <a:rPr lang="ko-KR" altLang="en-US" dirty="0" err="1"/>
              <a:t>서포트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선수에게 하는 코멘트</a:t>
            </a:r>
            <a:endParaRPr lang="en-US" altLang="ko-KR" dirty="0"/>
          </a:p>
          <a:p>
            <a:r>
              <a:rPr lang="ko-KR" altLang="en-US" dirty="0"/>
              <a:t>힘을 내라 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진정해라  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집중해라  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부담 갖지 말아라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실수를 줄여라</a:t>
            </a:r>
            <a:r>
              <a:rPr lang="en-US" altLang="ko-KR" dirty="0"/>
              <a:t>	- </a:t>
            </a:r>
            <a:r>
              <a:rPr lang="ko-KR" altLang="en-US" dirty="0"/>
              <a:t>선수의 실수가 줄어듦</a:t>
            </a:r>
            <a:endParaRPr lang="en-US" altLang="ko-KR" dirty="0"/>
          </a:p>
          <a:p>
            <a:r>
              <a:rPr lang="ko-KR" altLang="en-US" dirty="0"/>
              <a:t>밀어붙여라</a:t>
            </a:r>
            <a:r>
              <a:rPr lang="en-US" altLang="ko-KR" dirty="0"/>
              <a:t>	- </a:t>
            </a:r>
            <a:r>
              <a:rPr lang="ko-KR" altLang="en-US" dirty="0"/>
              <a:t>선수가 </a:t>
            </a:r>
            <a:r>
              <a:rPr lang="ko-KR" altLang="en-US" dirty="0" err="1"/>
              <a:t>라인전을</a:t>
            </a:r>
            <a:r>
              <a:rPr lang="ko-KR" altLang="en-US" dirty="0"/>
              <a:t> 강하게 플레이 함</a:t>
            </a:r>
            <a:endParaRPr lang="en-US" altLang="ko-KR" dirty="0"/>
          </a:p>
          <a:p>
            <a:r>
              <a:rPr lang="ko-KR" altLang="en-US" dirty="0"/>
              <a:t>칭찬</a:t>
            </a:r>
            <a:r>
              <a:rPr lang="en-US" altLang="ko-KR" dirty="0"/>
              <a:t>		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95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62" y="782185"/>
            <a:ext cx="8893237" cy="4178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408" y="2456121"/>
            <a:ext cx="2117809" cy="2192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팀</a:t>
            </a:r>
            <a:r>
              <a:rPr lang="en-US" altLang="ko-KR" sz="2800" dirty="0"/>
              <a:t> </a:t>
            </a:r>
            <a:r>
              <a:rPr lang="ko-KR" altLang="en-US" sz="2800" dirty="0"/>
              <a:t>이름 </a:t>
            </a:r>
            <a:r>
              <a:rPr lang="ko-KR" altLang="en-US" sz="2800" dirty="0" smtClean="0"/>
              <a:t>설정</a:t>
            </a:r>
            <a:r>
              <a:rPr lang="en-US" altLang="ko-KR" sz="2800" dirty="0" smtClean="0"/>
              <a:t>-2</a:t>
            </a:r>
            <a:endParaRPr lang="en-US" altLang="ko-KR" sz="2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99" y="3972978"/>
            <a:ext cx="758926" cy="4706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52304" y="4039010"/>
            <a:ext cx="82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확 인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67902" y="5372077"/>
            <a:ext cx="619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이름 설정하고 </a:t>
            </a:r>
            <a:r>
              <a:rPr lang="en-US" altLang="ko-KR" dirty="0"/>
              <a:t>5</a:t>
            </a:r>
            <a:r>
              <a:rPr lang="ko-KR" altLang="en-US" dirty="0"/>
              <a:t>명의 선수 설정으로 자동으로 넘어가기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9" y="1679944"/>
            <a:ext cx="8893239" cy="328116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787120" y="880023"/>
            <a:ext cx="3923451" cy="799921"/>
            <a:chOff x="2664413" y="2248849"/>
            <a:chExt cx="4581525" cy="9048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413" y="2248849"/>
              <a:ext cx="4581525" cy="90487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589469" y="2377136"/>
              <a:ext cx="2834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</a:t>
              </a:r>
              <a:r>
                <a:rPr lang="en-US" altLang="ko-KR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 설정</a:t>
              </a:r>
              <a:endPara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49" y="5192286"/>
            <a:ext cx="3810000" cy="9334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30241"/>
          <a:stretch/>
        </p:blipFill>
        <p:spPr>
          <a:xfrm>
            <a:off x="2885000" y="2472563"/>
            <a:ext cx="3340359" cy="16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62" y="782185"/>
            <a:ext cx="8893237" cy="4178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408" y="2456121"/>
            <a:ext cx="2117809" cy="2192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선수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이름 설정</a:t>
            </a:r>
            <a:endParaRPr lang="en-US" altLang="ko-KR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2090417" y="5143662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선수 닉네임 자동 생성 및 변경 가능하게 해두기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25" y="3552461"/>
            <a:ext cx="2409392" cy="249457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787118" y="816618"/>
            <a:ext cx="3923451" cy="799921"/>
            <a:chOff x="2664411" y="2177125"/>
            <a:chExt cx="4581525" cy="9048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411" y="2177125"/>
              <a:ext cx="4581525" cy="90487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574563" y="2291997"/>
              <a:ext cx="2834499" cy="45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선수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 설정</a:t>
              </a:r>
              <a:endPara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2994082" y="1658468"/>
            <a:ext cx="3340359" cy="53189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 rot="5400000">
            <a:off x="2692150" y="-1348542"/>
            <a:ext cx="3477537" cy="9141764"/>
            <a:chOff x="5297469" y="2495909"/>
            <a:chExt cx="2826204" cy="376331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469" y="2495909"/>
              <a:ext cx="2826204" cy="376331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469" y="2495909"/>
              <a:ext cx="1076325" cy="10668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348" y="5072001"/>
              <a:ext cx="1076325" cy="1076325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2994081" y="2189343"/>
            <a:ext cx="3340359" cy="5318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2994081" y="2715825"/>
            <a:ext cx="3340359" cy="53189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2994081" y="3256447"/>
            <a:ext cx="3340359" cy="5318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2994080" y="3798742"/>
            <a:ext cx="3340359" cy="53189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57988" r="41788" b="31728"/>
          <a:stretch/>
        </p:blipFill>
        <p:spPr>
          <a:xfrm>
            <a:off x="4062530" y="4349311"/>
            <a:ext cx="1236743" cy="3826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1"/>
          <a:srcRect l="24731" t="2422" r="26106" b="84044"/>
          <a:stretch/>
        </p:blipFill>
        <p:spPr>
          <a:xfrm>
            <a:off x="2196798" y="1822413"/>
            <a:ext cx="290927" cy="29354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1"/>
          <a:srcRect l="24576" t="42791" r="24968" b="43442"/>
          <a:stretch/>
        </p:blipFill>
        <p:spPr>
          <a:xfrm>
            <a:off x="2189144" y="2826931"/>
            <a:ext cx="298580" cy="29857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/>
          <a:srcRect l="24479" t="22942" r="25066" b="63292"/>
          <a:stretch/>
        </p:blipFill>
        <p:spPr>
          <a:xfrm>
            <a:off x="2195511" y="2296606"/>
            <a:ext cx="298579" cy="29858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1"/>
          <a:srcRect l="23784" t="83361" r="25760" b="3302"/>
          <a:stretch/>
        </p:blipFill>
        <p:spPr>
          <a:xfrm>
            <a:off x="2195511" y="3898887"/>
            <a:ext cx="298580" cy="28924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1"/>
          <a:srcRect l="24471" t="62582" r="24962" b="23559"/>
          <a:stretch/>
        </p:blipFill>
        <p:spPr>
          <a:xfrm>
            <a:off x="2199521" y="3368288"/>
            <a:ext cx="299233" cy="3005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452239" y="1760048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58603" y="2276975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67221" y="2811121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45543" y="3322339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5543" y="3887743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25658" y="4406527"/>
            <a:ext cx="2427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 닉네임은 다시 변경 가능합니다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48" y="1774505"/>
            <a:ext cx="657042" cy="40517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483149" y="1821603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61" y="2301902"/>
            <a:ext cx="657042" cy="40517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497662" y="2349000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49" y="2807948"/>
            <a:ext cx="657042" cy="40517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511450" y="2855046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48" y="3345055"/>
            <a:ext cx="657042" cy="405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483149" y="3392153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561" y="3879040"/>
            <a:ext cx="657042" cy="40517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497662" y="3926138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2558508" y="2760761"/>
            <a:ext cx="356976" cy="45046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2543290" y="3828309"/>
            <a:ext cx="358713" cy="47265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2555498" y="1760048"/>
            <a:ext cx="361505" cy="46123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2547378" y="2255359"/>
            <a:ext cx="372461" cy="48015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2542159" y="3271293"/>
            <a:ext cx="388182" cy="4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62" y="782185"/>
            <a:ext cx="8893237" cy="4178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93" y="2412603"/>
            <a:ext cx="551831" cy="3510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선수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상세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설정</a:t>
            </a:r>
            <a:endParaRPr lang="en-US" altLang="ko-KR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2090417" y="5143662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선수 닉네임 자동 생성 및 변경 가능하게 해두기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25" y="3552461"/>
            <a:ext cx="2409392" cy="249457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787118" y="816618"/>
            <a:ext cx="3923451" cy="799921"/>
            <a:chOff x="2664411" y="2177125"/>
            <a:chExt cx="4581525" cy="9048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411" y="2177125"/>
              <a:ext cx="4581525" cy="90487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574563" y="2291997"/>
              <a:ext cx="2834499" cy="45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선수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 설정</a:t>
              </a:r>
              <a:endPara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2992498" y="2023199"/>
            <a:ext cx="1391209" cy="350567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 rot="5400000">
            <a:off x="2731283" y="-1331282"/>
            <a:ext cx="3477537" cy="9141764"/>
            <a:chOff x="5297469" y="2495909"/>
            <a:chExt cx="2826204" cy="376331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469" y="2495909"/>
              <a:ext cx="2826204" cy="376331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469" y="2495909"/>
              <a:ext cx="1076325" cy="10668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348" y="5072001"/>
              <a:ext cx="1076325" cy="1076325"/>
            </a:xfrm>
            <a:prstGeom prst="rect">
              <a:avLst/>
            </a:prstGeom>
          </p:spPr>
        </p:pic>
      </p:grp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57988" r="41788" b="31728"/>
          <a:stretch/>
        </p:blipFill>
        <p:spPr>
          <a:xfrm>
            <a:off x="4062530" y="4349311"/>
            <a:ext cx="1236743" cy="3826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1"/>
          <a:srcRect l="24731" t="2422" r="26106" b="84044"/>
          <a:stretch/>
        </p:blipFill>
        <p:spPr>
          <a:xfrm>
            <a:off x="2600470" y="2042293"/>
            <a:ext cx="290927" cy="29354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079001" y="2012493"/>
            <a:ext cx="1156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25658" y="4406527"/>
            <a:ext cx="2427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 닉네임은 다시 변경 가능합니다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36" y="5902877"/>
            <a:ext cx="657042" cy="40517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724537" y="5949975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2600470" y="2447414"/>
            <a:ext cx="667942" cy="8522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82" y="6047034"/>
            <a:ext cx="2581458" cy="2457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82" y="6047034"/>
            <a:ext cx="1816347" cy="257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75" y="816618"/>
            <a:ext cx="190500" cy="18954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801" y="978041"/>
            <a:ext cx="190500" cy="18954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93" y="978041"/>
            <a:ext cx="190500" cy="18954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8077" y="5828671"/>
            <a:ext cx="338638" cy="45796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22" y="5949975"/>
            <a:ext cx="659172" cy="50271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6" y="2412603"/>
            <a:ext cx="587616" cy="35104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373640" y="244741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남성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66953" y="244741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63282" y="240398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피부색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34" y="2366958"/>
            <a:ext cx="915949" cy="35104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163282" y="300317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헤어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34" y="2966155"/>
            <a:ext cx="915949" cy="351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163282" y="361912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옷색깔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34" y="3582103"/>
            <a:ext cx="915949" cy="35104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931561" y="2404021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살</a:t>
            </a:r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31561" y="300345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검은색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31560" y="361912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초록색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44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98645" y="251926"/>
            <a:ext cx="9144000" cy="11746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선수 프로필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훈련 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84" y="1601901"/>
            <a:ext cx="5395121" cy="468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-1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3428" y="7125386"/>
            <a:ext cx="5782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화면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선수 프로필을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양식으로 만들어 봤음</a:t>
            </a:r>
            <a:endParaRPr lang="en-US" altLang="ko-KR" dirty="0" smtClean="0"/>
          </a:p>
          <a:p>
            <a:r>
              <a:rPr lang="ko-KR" altLang="en-US" dirty="0" smtClean="0"/>
              <a:t>맘에 </a:t>
            </a:r>
            <a:r>
              <a:rPr lang="ko-KR" altLang="en-US" dirty="0" err="1" smtClean="0"/>
              <a:t>드는걸로</a:t>
            </a:r>
            <a:r>
              <a:rPr lang="ko-KR" altLang="en-US" dirty="0" smtClean="0"/>
              <a:t> 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맘에 </a:t>
            </a:r>
            <a:r>
              <a:rPr lang="ko-KR" altLang="en-US" dirty="0" err="1" smtClean="0"/>
              <a:t>안들경우</a:t>
            </a:r>
            <a:r>
              <a:rPr lang="ko-KR" altLang="en-US" dirty="0" smtClean="0"/>
              <a:t> 변경 하기</a:t>
            </a:r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40595" y="936398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18" y="934710"/>
            <a:ext cx="394891" cy="363550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14335311" y="6848387"/>
            <a:ext cx="658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안정적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440" y="6853384"/>
            <a:ext cx="871936" cy="235399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4335310" y="7107980"/>
            <a:ext cx="71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암살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440" y="7125994"/>
            <a:ext cx="871936" cy="235399"/>
          </a:xfrm>
          <a:prstGeom prst="rect">
            <a:avLst/>
          </a:prstGeom>
        </p:spPr>
      </p:pic>
      <p:sp>
        <p:nvSpPr>
          <p:cNvPr id="181" name="TextBox 180"/>
          <p:cNvSpPr txBox="1"/>
          <p:nvPr/>
        </p:nvSpPr>
        <p:spPr>
          <a:xfrm>
            <a:off x="14277435" y="7389092"/>
            <a:ext cx="83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4247529" y="7667372"/>
            <a:ext cx="910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스플릿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푸쉬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221" y="7414580"/>
            <a:ext cx="871936" cy="235399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667" y="7698211"/>
            <a:ext cx="871936" cy="235399"/>
          </a:xfrm>
          <a:prstGeom prst="rect">
            <a:avLst/>
          </a:prstGeom>
        </p:spPr>
      </p:pic>
      <p:sp>
        <p:nvSpPr>
          <p:cNvPr id="185" name="TextBox 184"/>
          <p:cNvSpPr txBox="1"/>
          <p:nvPr/>
        </p:nvSpPr>
        <p:spPr>
          <a:xfrm>
            <a:off x="15139807" y="6836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15144909" y="7114271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15143271" y="739709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15150268" y="7666091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4323039" y="799514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갱킹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0" name="그림 18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801" y="7985895"/>
            <a:ext cx="871936" cy="235399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15157168" y="79688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14319459" y="8262472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3" name="그림 19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221" y="8253218"/>
            <a:ext cx="871936" cy="235399"/>
          </a:xfrm>
          <a:prstGeom prst="rect">
            <a:avLst/>
          </a:prstGeom>
        </p:spPr>
      </p:pic>
      <p:sp>
        <p:nvSpPr>
          <p:cNvPr id="194" name="TextBox 193"/>
          <p:cNvSpPr txBox="1"/>
          <p:nvPr/>
        </p:nvSpPr>
        <p:spPr>
          <a:xfrm>
            <a:off x="15153588" y="823616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14319459" y="853328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221" y="8524026"/>
            <a:ext cx="871936" cy="235399"/>
          </a:xfrm>
          <a:prstGeom prst="rect">
            <a:avLst/>
          </a:prstGeom>
        </p:spPr>
      </p:pic>
      <p:sp>
        <p:nvSpPr>
          <p:cNvPr id="197" name="TextBox 196"/>
          <p:cNvSpPr txBox="1"/>
          <p:nvPr/>
        </p:nvSpPr>
        <p:spPr>
          <a:xfrm>
            <a:off x="15153588" y="8506971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4385051" y="538510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KDA</a:t>
            </a:r>
          </a:p>
        </p:txBody>
      </p:sp>
      <p:pic>
        <p:nvPicPr>
          <p:cNvPr id="254" name="그림 2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181" y="5390100"/>
            <a:ext cx="871936" cy="235399"/>
          </a:xfrm>
          <a:prstGeom prst="rect">
            <a:avLst/>
          </a:prstGeom>
        </p:spPr>
      </p:pic>
      <p:sp>
        <p:nvSpPr>
          <p:cNvPr id="255" name="TextBox 254"/>
          <p:cNvSpPr txBox="1"/>
          <p:nvPr/>
        </p:nvSpPr>
        <p:spPr>
          <a:xfrm>
            <a:off x="15189548" y="537304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1.14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14468614" y="5038729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리그 성적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4406910" y="568565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040" y="5690654"/>
            <a:ext cx="871936" cy="235399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5211407" y="567359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14406910" y="6015324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데스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1" name="그림 2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040" y="6020321"/>
            <a:ext cx="871936" cy="235399"/>
          </a:xfrm>
          <a:prstGeom prst="rect">
            <a:avLst/>
          </a:prstGeom>
        </p:spPr>
      </p:pic>
      <p:sp>
        <p:nvSpPr>
          <p:cNvPr id="262" name="TextBox 261"/>
          <p:cNvSpPr txBox="1"/>
          <p:nvPr/>
        </p:nvSpPr>
        <p:spPr>
          <a:xfrm>
            <a:off x="15211407" y="600326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14406910" y="641778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어시스트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040" y="6422785"/>
            <a:ext cx="871936" cy="235399"/>
          </a:xfrm>
          <a:prstGeom prst="rect">
            <a:avLst/>
          </a:prstGeom>
        </p:spPr>
      </p:pic>
      <p:sp>
        <p:nvSpPr>
          <p:cNvPr id="265" name="TextBox 264"/>
          <p:cNvSpPr txBox="1"/>
          <p:nvPr/>
        </p:nvSpPr>
        <p:spPr>
          <a:xfrm>
            <a:off x="15211407" y="640573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</a:p>
        </p:txBody>
      </p:sp>
      <p:pic>
        <p:nvPicPr>
          <p:cNvPr id="266" name="그림 2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827" y="6113311"/>
            <a:ext cx="1132850" cy="235399"/>
          </a:xfrm>
          <a:prstGeom prst="rect">
            <a:avLst/>
          </a:prstGeom>
        </p:spPr>
      </p:pic>
      <p:sp>
        <p:nvSpPr>
          <p:cNvPr id="267" name="TextBox 266"/>
          <p:cNvSpPr txBox="1"/>
          <p:nvPr/>
        </p:nvSpPr>
        <p:spPr>
          <a:xfrm>
            <a:off x="14061428" y="6081191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13"/>
          <a:srcRect t="41087" r="58209" b="40998"/>
          <a:stretch/>
        </p:blipFill>
        <p:spPr>
          <a:xfrm>
            <a:off x="14953535" y="8844489"/>
            <a:ext cx="391348" cy="377466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 rotWithShape="1">
          <a:blip r:embed="rId13"/>
          <a:srcRect l="53931" t="41086" r="3435" b="40309"/>
          <a:stretch/>
        </p:blipFill>
        <p:spPr>
          <a:xfrm>
            <a:off x="14936775" y="9277466"/>
            <a:ext cx="394170" cy="387003"/>
          </a:xfrm>
          <a:prstGeom prst="rect">
            <a:avLst/>
          </a:prstGeom>
        </p:spPr>
      </p:pic>
      <p:pic>
        <p:nvPicPr>
          <p:cNvPr id="270" name="그림 269"/>
          <p:cNvPicPr>
            <a:picLocks noChangeAspect="1"/>
          </p:cNvPicPr>
          <p:nvPr/>
        </p:nvPicPr>
        <p:blipFill rotWithShape="1">
          <a:blip r:embed="rId13"/>
          <a:srcRect t="82684" r="58777"/>
          <a:stretch/>
        </p:blipFill>
        <p:spPr>
          <a:xfrm>
            <a:off x="14933207" y="9719182"/>
            <a:ext cx="390528" cy="369081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827" y="6567649"/>
            <a:ext cx="1132850" cy="235399"/>
          </a:xfrm>
          <a:prstGeom prst="rect">
            <a:avLst/>
          </a:prstGeom>
        </p:spPr>
      </p:pic>
      <p:sp>
        <p:nvSpPr>
          <p:cNvPr id="272" name="TextBox 271"/>
          <p:cNvSpPr txBox="1"/>
          <p:nvPr/>
        </p:nvSpPr>
        <p:spPr>
          <a:xfrm>
            <a:off x="14061428" y="6535529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3" name="그림 2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827" y="6984505"/>
            <a:ext cx="1132850" cy="235399"/>
          </a:xfrm>
          <a:prstGeom prst="rect">
            <a:avLst/>
          </a:prstGeom>
        </p:spPr>
      </p:pic>
      <p:sp>
        <p:nvSpPr>
          <p:cNvPr id="274" name="TextBox 273"/>
          <p:cNvSpPr txBox="1"/>
          <p:nvPr/>
        </p:nvSpPr>
        <p:spPr>
          <a:xfrm>
            <a:off x="14061428" y="6952385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6" name="그림 2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773" y="7468348"/>
            <a:ext cx="1716800" cy="235399"/>
          </a:xfrm>
          <a:prstGeom prst="rect">
            <a:avLst/>
          </a:prstGeom>
        </p:spPr>
      </p:pic>
      <p:sp>
        <p:nvSpPr>
          <p:cNvPr id="277" name="TextBox 276"/>
          <p:cNvSpPr txBox="1"/>
          <p:nvPr/>
        </p:nvSpPr>
        <p:spPr>
          <a:xfrm>
            <a:off x="14671374" y="7436228"/>
            <a:ext cx="149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/2.25/12000</a:t>
            </a:r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 rotWithShape="1">
          <a:blip r:embed="rId13"/>
          <a:srcRect t="41087" r="58209" b="40998"/>
          <a:stretch/>
        </p:blipFill>
        <p:spPr>
          <a:xfrm>
            <a:off x="14149915" y="7408132"/>
            <a:ext cx="391348" cy="377466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 rotWithShape="1">
          <a:blip r:embed="rId13"/>
          <a:srcRect l="53931" t="41086" r="3435" b="40309"/>
          <a:stretch/>
        </p:blipFill>
        <p:spPr>
          <a:xfrm>
            <a:off x="14133155" y="7841109"/>
            <a:ext cx="394170" cy="387003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 rotWithShape="1">
          <a:blip r:embed="rId13"/>
          <a:srcRect t="82684" r="58777"/>
          <a:stretch/>
        </p:blipFill>
        <p:spPr>
          <a:xfrm>
            <a:off x="14129587" y="8282825"/>
            <a:ext cx="390528" cy="3690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96" name="그림 29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222" y="7912341"/>
            <a:ext cx="1716800" cy="235399"/>
          </a:xfrm>
          <a:prstGeom prst="rect">
            <a:avLst/>
          </a:prstGeom>
        </p:spPr>
      </p:pic>
      <p:sp>
        <p:nvSpPr>
          <p:cNvPr id="297" name="TextBox 296"/>
          <p:cNvSpPr txBox="1"/>
          <p:nvPr/>
        </p:nvSpPr>
        <p:spPr>
          <a:xfrm>
            <a:off x="14653823" y="7880221"/>
            <a:ext cx="149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/0.75/2000</a:t>
            </a:r>
          </a:p>
        </p:txBody>
      </p:sp>
      <p:pic>
        <p:nvPicPr>
          <p:cNvPr id="298" name="그림 29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95" y="8330957"/>
            <a:ext cx="1716800" cy="235399"/>
          </a:xfrm>
          <a:prstGeom prst="rect">
            <a:avLst/>
          </a:prstGeom>
        </p:spPr>
      </p:pic>
      <p:sp>
        <p:nvSpPr>
          <p:cNvPr id="299" name="TextBox 298"/>
          <p:cNvSpPr txBox="1"/>
          <p:nvPr/>
        </p:nvSpPr>
        <p:spPr>
          <a:xfrm>
            <a:off x="14674496" y="8298837"/>
            <a:ext cx="149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/1.25/7000</a:t>
            </a: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5" y="1949841"/>
            <a:ext cx="2181099" cy="105727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6" y="2923965"/>
            <a:ext cx="2199263" cy="1057275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" y="3888019"/>
            <a:ext cx="2188957" cy="105727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9" y="4865721"/>
            <a:ext cx="2238366" cy="1057275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4" y="5843269"/>
            <a:ext cx="2241463" cy="1057275"/>
          </a:xfrm>
          <a:prstGeom prst="rect">
            <a:avLst/>
          </a:prstGeom>
        </p:spPr>
      </p:pic>
      <p:sp>
        <p:nvSpPr>
          <p:cNvPr id="275" name="TextBox 274"/>
          <p:cNvSpPr txBox="1"/>
          <p:nvPr/>
        </p:nvSpPr>
        <p:spPr>
          <a:xfrm>
            <a:off x="13889115" y="9236400"/>
            <a:ext cx="114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솔랭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주요 훈련 챔피언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23"/>
          <a:srcRect l="24731" t="2422" r="26106" b="84044"/>
          <a:stretch/>
        </p:blipFill>
        <p:spPr>
          <a:xfrm>
            <a:off x="221032" y="2289743"/>
            <a:ext cx="290927" cy="293549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23"/>
          <a:srcRect l="24576" t="42791" r="24968" b="43442"/>
          <a:stretch/>
        </p:blipFill>
        <p:spPr>
          <a:xfrm>
            <a:off x="192215" y="4228375"/>
            <a:ext cx="298580" cy="298579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23"/>
          <a:srcRect l="24479" t="22942" r="25066" b="63292"/>
          <a:stretch/>
        </p:blipFill>
        <p:spPr>
          <a:xfrm>
            <a:off x="200227" y="3277482"/>
            <a:ext cx="298579" cy="298580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23"/>
          <a:srcRect l="23784" t="83361" r="25760" b="3302"/>
          <a:stretch/>
        </p:blipFill>
        <p:spPr>
          <a:xfrm>
            <a:off x="194266" y="6192347"/>
            <a:ext cx="298580" cy="289249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3"/>
          <a:srcRect l="24471" t="62582" r="24962" b="23559"/>
          <a:stretch/>
        </p:blipFill>
        <p:spPr>
          <a:xfrm>
            <a:off x="194024" y="5209970"/>
            <a:ext cx="299233" cy="300582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561579" y="4162205"/>
            <a:ext cx="356976" cy="45046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42045" y="6121769"/>
            <a:ext cx="358713" cy="472656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579732" y="2227378"/>
            <a:ext cx="361505" cy="46123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552094" y="3236235"/>
            <a:ext cx="372461" cy="48015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36662" y="5112975"/>
            <a:ext cx="388182" cy="498406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215156" y="224635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766426" y="3230686"/>
            <a:ext cx="136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57041" y="4194601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53490" y="516121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57041" y="6147683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91" y="1520397"/>
            <a:ext cx="965169" cy="467860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71" y="1519118"/>
            <a:ext cx="973207" cy="467860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47" y="1519118"/>
            <a:ext cx="965169" cy="467860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4374653" y="156728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417396" y="157275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3405806" y="156776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97" y="1964584"/>
            <a:ext cx="9969812" cy="4862246"/>
          </a:xfrm>
          <a:prstGeom prst="rect">
            <a:avLst/>
          </a:prstGeom>
        </p:spPr>
      </p:pic>
      <p:sp>
        <p:nvSpPr>
          <p:cNvPr id="301" name="TextBox 300"/>
          <p:cNvSpPr txBox="1"/>
          <p:nvPr/>
        </p:nvSpPr>
        <p:spPr>
          <a:xfrm>
            <a:off x="3766294" y="217364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4" name="그림 30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0" y="2150258"/>
            <a:ext cx="835007" cy="351046"/>
          </a:xfrm>
          <a:prstGeom prst="rect">
            <a:avLst/>
          </a:prstGeom>
        </p:spPr>
      </p:pic>
      <p:pic>
        <p:nvPicPr>
          <p:cNvPr id="305" name="그림 304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2416257" y="2186888"/>
            <a:ext cx="686683" cy="885239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4245111" y="2169766"/>
            <a:ext cx="101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50" y="2172682"/>
            <a:ext cx="339919" cy="490268"/>
          </a:xfrm>
          <a:prstGeom prst="rect">
            <a:avLst/>
          </a:prstGeom>
        </p:spPr>
      </p:pic>
      <p:sp>
        <p:nvSpPr>
          <p:cNvPr id="300" name="TextBox 299"/>
          <p:cNvSpPr txBox="1"/>
          <p:nvPr/>
        </p:nvSpPr>
        <p:spPr>
          <a:xfrm>
            <a:off x="3049267" y="223330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15" y="3076619"/>
            <a:ext cx="649813" cy="400718"/>
          </a:xfrm>
          <a:prstGeom prst="rect">
            <a:avLst/>
          </a:prstGeom>
        </p:spPr>
      </p:pic>
      <p:sp>
        <p:nvSpPr>
          <p:cNvPr id="308" name="TextBox 307"/>
          <p:cNvSpPr txBox="1"/>
          <p:nvPr/>
        </p:nvSpPr>
        <p:spPr>
          <a:xfrm>
            <a:off x="2416257" y="313070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5639279" y="218837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164995"/>
            <a:ext cx="1146176" cy="351046"/>
          </a:xfrm>
          <a:prstGeom prst="rect">
            <a:avLst/>
          </a:prstGeom>
        </p:spPr>
      </p:pic>
      <p:sp>
        <p:nvSpPr>
          <p:cNvPr id="311" name="TextBox 310"/>
          <p:cNvSpPr txBox="1"/>
          <p:nvPr/>
        </p:nvSpPr>
        <p:spPr>
          <a:xfrm>
            <a:off x="6586256" y="2203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5464807" y="2570958"/>
            <a:ext cx="7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3" name="그림 31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547574"/>
            <a:ext cx="1146176" cy="351046"/>
          </a:xfrm>
          <a:prstGeom prst="rect">
            <a:avLst/>
          </a:prstGeom>
        </p:spPr>
      </p:pic>
      <p:sp>
        <p:nvSpPr>
          <p:cNvPr id="314" name="TextBox 313"/>
          <p:cNvSpPr txBox="1"/>
          <p:nvPr/>
        </p:nvSpPr>
        <p:spPr>
          <a:xfrm>
            <a:off x="6648403" y="25762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 rotWithShape="1">
          <a:blip r:embed="rId23"/>
          <a:srcRect l="24479" t="22942" r="25066" b="63292"/>
          <a:stretch/>
        </p:blipFill>
        <p:spPr>
          <a:xfrm>
            <a:off x="6391337" y="2181015"/>
            <a:ext cx="298579" cy="298580"/>
          </a:xfrm>
          <a:prstGeom prst="rect">
            <a:avLst/>
          </a:prstGeom>
        </p:spPr>
      </p:pic>
      <p:pic>
        <p:nvPicPr>
          <p:cNvPr id="315" name="그림 3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37" y="2533506"/>
            <a:ext cx="328796" cy="328796"/>
          </a:xfrm>
          <a:prstGeom prst="rect">
            <a:avLst/>
          </a:prstGeom>
        </p:spPr>
      </p:pic>
      <p:sp>
        <p:nvSpPr>
          <p:cNvPr id="316" name="TextBox 315"/>
          <p:cNvSpPr txBox="1"/>
          <p:nvPr/>
        </p:nvSpPr>
        <p:spPr>
          <a:xfrm>
            <a:off x="2959079" y="374253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이니시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7" name="그림 31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3719150"/>
            <a:ext cx="1146176" cy="351046"/>
          </a:xfrm>
          <a:prstGeom prst="rect">
            <a:avLst/>
          </a:prstGeom>
        </p:spPr>
      </p:pic>
      <p:sp>
        <p:nvSpPr>
          <p:cNvPr id="318" name="TextBox 317"/>
          <p:cNvSpPr txBox="1"/>
          <p:nvPr/>
        </p:nvSpPr>
        <p:spPr>
          <a:xfrm>
            <a:off x="3758631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2800151" y="4134263"/>
            <a:ext cx="726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0" name="그림 31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4110879"/>
            <a:ext cx="1146176" cy="351046"/>
          </a:xfrm>
          <a:prstGeom prst="rect">
            <a:avLst/>
          </a:prstGeom>
        </p:spPr>
      </p:pic>
      <p:sp>
        <p:nvSpPr>
          <p:cNvPr id="321" name="TextBox 320"/>
          <p:cNvSpPr txBox="1"/>
          <p:nvPr/>
        </p:nvSpPr>
        <p:spPr>
          <a:xfrm>
            <a:off x="3758631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2959079" y="453394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4510561"/>
            <a:ext cx="1146176" cy="351046"/>
          </a:xfrm>
          <a:prstGeom prst="rect">
            <a:avLst/>
          </a:prstGeom>
        </p:spPr>
      </p:pic>
      <p:sp>
        <p:nvSpPr>
          <p:cNvPr id="324" name="TextBox 323"/>
          <p:cNvSpPr txBox="1"/>
          <p:nvPr/>
        </p:nvSpPr>
        <p:spPr>
          <a:xfrm>
            <a:off x="3758631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2951355" y="494441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캐리력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81" y="4921033"/>
            <a:ext cx="1146176" cy="351046"/>
          </a:xfrm>
          <a:prstGeom prst="rect">
            <a:avLst/>
          </a:prstGeom>
        </p:spPr>
      </p:pic>
      <p:sp>
        <p:nvSpPr>
          <p:cNvPr id="327" name="TextBox 326"/>
          <p:cNvSpPr txBox="1"/>
          <p:nvPr/>
        </p:nvSpPr>
        <p:spPr>
          <a:xfrm>
            <a:off x="3750907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2578062" y="5373775"/>
            <a:ext cx="9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 조절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9" name="그림 32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5350391"/>
            <a:ext cx="1146176" cy="351046"/>
          </a:xfrm>
          <a:prstGeom prst="rect">
            <a:avLst/>
          </a:prstGeom>
        </p:spPr>
      </p:pic>
      <p:sp>
        <p:nvSpPr>
          <p:cNvPr id="330" name="TextBox 329"/>
          <p:cNvSpPr txBox="1"/>
          <p:nvPr/>
        </p:nvSpPr>
        <p:spPr>
          <a:xfrm>
            <a:off x="3758631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2603519" y="5793126"/>
            <a:ext cx="922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슈퍼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2" name="그림 33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5769742"/>
            <a:ext cx="1146176" cy="351046"/>
          </a:xfrm>
          <a:prstGeom prst="rect">
            <a:avLst/>
          </a:prstGeom>
        </p:spPr>
      </p:pic>
      <p:sp>
        <p:nvSpPr>
          <p:cNvPr id="333" name="TextBox 332"/>
          <p:cNvSpPr txBox="1"/>
          <p:nvPr/>
        </p:nvSpPr>
        <p:spPr>
          <a:xfrm>
            <a:off x="3758631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2965354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5" name="그림 33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80" y="6179053"/>
            <a:ext cx="1146176" cy="351046"/>
          </a:xfrm>
          <a:prstGeom prst="rect">
            <a:avLst/>
          </a:prstGeom>
        </p:spPr>
      </p:pic>
      <p:sp>
        <p:nvSpPr>
          <p:cNvPr id="336" name="TextBox 335"/>
          <p:cNvSpPr txBox="1"/>
          <p:nvPr/>
        </p:nvSpPr>
        <p:spPr>
          <a:xfrm>
            <a:off x="3764906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6099545" y="374253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다이브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8" name="그림 33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3719150"/>
            <a:ext cx="1146176" cy="351046"/>
          </a:xfrm>
          <a:prstGeom prst="rect">
            <a:avLst/>
          </a:prstGeom>
        </p:spPr>
      </p:pic>
      <p:sp>
        <p:nvSpPr>
          <p:cNvPr id="339" name="TextBox 338"/>
          <p:cNvSpPr txBox="1"/>
          <p:nvPr/>
        </p:nvSpPr>
        <p:spPr>
          <a:xfrm>
            <a:off x="6899097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6026001" y="4134263"/>
            <a:ext cx="64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1" name="그림 34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4110879"/>
            <a:ext cx="1146176" cy="351046"/>
          </a:xfrm>
          <a:prstGeom prst="rect">
            <a:avLst/>
          </a:prstGeom>
        </p:spPr>
      </p:pic>
      <p:sp>
        <p:nvSpPr>
          <p:cNvPr id="342" name="TextBox 341"/>
          <p:cNvSpPr txBox="1"/>
          <p:nvPr/>
        </p:nvSpPr>
        <p:spPr>
          <a:xfrm>
            <a:off x="6899097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5862151" y="4533945"/>
            <a:ext cx="80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시야 장악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4" name="그림 34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4510561"/>
            <a:ext cx="1146176" cy="351046"/>
          </a:xfrm>
          <a:prstGeom prst="rect">
            <a:avLst/>
          </a:prstGeom>
        </p:spPr>
      </p:pic>
      <p:sp>
        <p:nvSpPr>
          <p:cNvPr id="345" name="TextBox 344"/>
          <p:cNvSpPr txBox="1"/>
          <p:nvPr/>
        </p:nvSpPr>
        <p:spPr>
          <a:xfrm>
            <a:off x="6899097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6091821" y="494441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버티기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7" name="그림 34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47" y="4921033"/>
            <a:ext cx="1146176" cy="351046"/>
          </a:xfrm>
          <a:prstGeom prst="rect">
            <a:avLst/>
          </a:prstGeom>
        </p:spPr>
      </p:pic>
      <p:sp>
        <p:nvSpPr>
          <p:cNvPr id="348" name="TextBox 347"/>
          <p:cNvSpPr txBox="1"/>
          <p:nvPr/>
        </p:nvSpPr>
        <p:spPr>
          <a:xfrm>
            <a:off x="6891373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6099545" y="537377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0" name="그림 34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5350391"/>
            <a:ext cx="1146176" cy="351046"/>
          </a:xfrm>
          <a:prstGeom prst="rect">
            <a:avLst/>
          </a:prstGeom>
        </p:spPr>
      </p:pic>
      <p:sp>
        <p:nvSpPr>
          <p:cNvPr id="351" name="TextBox 350"/>
          <p:cNvSpPr txBox="1"/>
          <p:nvPr/>
        </p:nvSpPr>
        <p:spPr>
          <a:xfrm>
            <a:off x="6899097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6099545" y="5793126"/>
            <a:ext cx="567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로밍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3" name="그림 35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5769742"/>
            <a:ext cx="1146176" cy="351046"/>
          </a:xfrm>
          <a:prstGeom prst="rect">
            <a:avLst/>
          </a:prstGeom>
        </p:spPr>
      </p:pic>
      <p:sp>
        <p:nvSpPr>
          <p:cNvPr id="354" name="TextBox 353"/>
          <p:cNvSpPr txBox="1"/>
          <p:nvPr/>
        </p:nvSpPr>
        <p:spPr>
          <a:xfrm>
            <a:off x="6899097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6105820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6" name="그림 35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46" y="6179053"/>
            <a:ext cx="1146176" cy="351046"/>
          </a:xfrm>
          <a:prstGeom prst="rect">
            <a:avLst/>
          </a:prstGeom>
        </p:spPr>
      </p:pic>
      <p:sp>
        <p:nvSpPr>
          <p:cNvPr id="357" name="TextBox 356"/>
          <p:cNvSpPr txBox="1"/>
          <p:nvPr/>
        </p:nvSpPr>
        <p:spPr>
          <a:xfrm>
            <a:off x="6905372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8840172" y="3742534"/>
            <a:ext cx="926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 선정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9" name="그림 35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3719150"/>
            <a:ext cx="1146176" cy="351046"/>
          </a:xfrm>
          <a:prstGeom prst="rect">
            <a:avLst/>
          </a:prstGeom>
        </p:spPr>
      </p:pic>
      <p:sp>
        <p:nvSpPr>
          <p:cNvPr id="360" name="TextBox 359"/>
          <p:cNvSpPr txBox="1"/>
          <p:nvPr/>
        </p:nvSpPr>
        <p:spPr>
          <a:xfrm>
            <a:off x="9999218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9126122" y="4134263"/>
            <a:ext cx="64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암살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2" name="그림 36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4110879"/>
            <a:ext cx="1146176" cy="351046"/>
          </a:xfrm>
          <a:prstGeom prst="rect">
            <a:avLst/>
          </a:prstGeom>
        </p:spPr>
      </p:pic>
      <p:sp>
        <p:nvSpPr>
          <p:cNvPr id="363" name="TextBox 362"/>
          <p:cNvSpPr txBox="1"/>
          <p:nvPr/>
        </p:nvSpPr>
        <p:spPr>
          <a:xfrm>
            <a:off x="9999218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9199666" y="453394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5" name="그림 36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4510561"/>
            <a:ext cx="1146176" cy="351046"/>
          </a:xfrm>
          <a:prstGeom prst="rect">
            <a:avLst/>
          </a:prstGeom>
        </p:spPr>
      </p:pic>
      <p:sp>
        <p:nvSpPr>
          <p:cNvPr id="366" name="TextBox 365"/>
          <p:cNvSpPr txBox="1"/>
          <p:nvPr/>
        </p:nvSpPr>
        <p:spPr>
          <a:xfrm>
            <a:off x="9999218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8811586" y="4944417"/>
            <a:ext cx="94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스플릿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푸쉬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8" name="그림 36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8" y="4921033"/>
            <a:ext cx="1146176" cy="351046"/>
          </a:xfrm>
          <a:prstGeom prst="rect">
            <a:avLst/>
          </a:prstGeom>
        </p:spPr>
      </p:pic>
      <p:sp>
        <p:nvSpPr>
          <p:cNvPr id="369" name="TextBox 368"/>
          <p:cNvSpPr txBox="1"/>
          <p:nvPr/>
        </p:nvSpPr>
        <p:spPr>
          <a:xfrm>
            <a:off x="9991494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9199666" y="537377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갱킹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1" name="그림 37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5350391"/>
            <a:ext cx="1146176" cy="351046"/>
          </a:xfrm>
          <a:prstGeom prst="rect">
            <a:avLst/>
          </a:prstGeom>
        </p:spPr>
      </p:pic>
      <p:sp>
        <p:nvSpPr>
          <p:cNvPr id="372" name="TextBox 371"/>
          <p:cNvSpPr txBox="1"/>
          <p:nvPr/>
        </p:nvSpPr>
        <p:spPr>
          <a:xfrm>
            <a:off x="9999218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8620620" y="5793126"/>
            <a:ext cx="114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컨트롤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4" name="그림 37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5769742"/>
            <a:ext cx="1146176" cy="351046"/>
          </a:xfrm>
          <a:prstGeom prst="rect">
            <a:avLst/>
          </a:prstGeom>
        </p:spPr>
      </p:pic>
      <p:sp>
        <p:nvSpPr>
          <p:cNvPr id="375" name="TextBox 374"/>
          <p:cNvSpPr txBox="1"/>
          <p:nvPr/>
        </p:nvSpPr>
        <p:spPr>
          <a:xfrm>
            <a:off x="9999218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9205941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7" name="그림 37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67" y="6179053"/>
            <a:ext cx="1146176" cy="351046"/>
          </a:xfrm>
          <a:prstGeom prst="rect">
            <a:avLst/>
          </a:prstGeom>
        </p:spPr>
      </p:pic>
      <p:sp>
        <p:nvSpPr>
          <p:cNvPr id="378" name="TextBox 377"/>
          <p:cNvSpPr txBox="1"/>
          <p:nvPr/>
        </p:nvSpPr>
        <p:spPr>
          <a:xfrm>
            <a:off x="10005493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7559110" y="2454824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해설자의 코멘트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0" name="그림 37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38" y="2183555"/>
            <a:ext cx="3819843" cy="1160560"/>
          </a:xfrm>
          <a:prstGeom prst="rect">
            <a:avLst/>
          </a:prstGeom>
        </p:spPr>
      </p:pic>
      <p:sp>
        <p:nvSpPr>
          <p:cNvPr id="381" name="TextBox 380"/>
          <p:cNvSpPr txBox="1"/>
          <p:nvPr/>
        </p:nvSpPr>
        <p:spPr>
          <a:xfrm>
            <a:off x="8383573" y="2348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90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-2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40595" y="936398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18" y="934710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5" y="1949841"/>
            <a:ext cx="2181099" cy="105727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6" y="2923965"/>
            <a:ext cx="2199263" cy="1057275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" y="3888019"/>
            <a:ext cx="2188957" cy="105727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9" y="4865721"/>
            <a:ext cx="2238366" cy="1057275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4" y="5843269"/>
            <a:ext cx="2241463" cy="1057275"/>
          </a:xfrm>
          <a:prstGeom prst="rect">
            <a:avLst/>
          </a:prstGeom>
        </p:spPr>
      </p:pic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21"/>
          <a:srcRect l="24731" t="2422" r="26106" b="84044"/>
          <a:stretch/>
        </p:blipFill>
        <p:spPr>
          <a:xfrm>
            <a:off x="221032" y="2289743"/>
            <a:ext cx="290927" cy="293549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21"/>
          <a:srcRect l="24576" t="42791" r="24968" b="43442"/>
          <a:stretch/>
        </p:blipFill>
        <p:spPr>
          <a:xfrm>
            <a:off x="192215" y="4228375"/>
            <a:ext cx="298580" cy="298579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21"/>
          <a:srcRect l="24479" t="22942" r="25066" b="63292"/>
          <a:stretch/>
        </p:blipFill>
        <p:spPr>
          <a:xfrm>
            <a:off x="200227" y="3277482"/>
            <a:ext cx="298579" cy="298580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21"/>
          <a:srcRect l="23784" t="83361" r="25760" b="3302"/>
          <a:stretch/>
        </p:blipFill>
        <p:spPr>
          <a:xfrm>
            <a:off x="194266" y="6192347"/>
            <a:ext cx="298580" cy="289249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1"/>
          <a:srcRect l="24471" t="62582" r="24962" b="23559"/>
          <a:stretch/>
        </p:blipFill>
        <p:spPr>
          <a:xfrm>
            <a:off x="194024" y="5209970"/>
            <a:ext cx="299233" cy="300582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561579" y="4162205"/>
            <a:ext cx="356976" cy="45046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42045" y="6121769"/>
            <a:ext cx="358713" cy="472656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579732" y="2227378"/>
            <a:ext cx="361505" cy="46123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552094" y="3236235"/>
            <a:ext cx="372461" cy="48015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36662" y="5112975"/>
            <a:ext cx="388182" cy="498406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215156" y="224635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39066" y="3229198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57041" y="4194601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53490" y="516121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57041" y="6147683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91" y="1520397"/>
            <a:ext cx="965169" cy="467860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71" y="1519118"/>
            <a:ext cx="973207" cy="467860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47" y="1519118"/>
            <a:ext cx="965169" cy="467860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4374653" y="156728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417396" y="157275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3405806" y="156776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40" y="1954965"/>
            <a:ext cx="10009259" cy="4892091"/>
          </a:xfrm>
          <a:prstGeom prst="rect">
            <a:avLst/>
          </a:prstGeom>
        </p:spPr>
      </p:pic>
      <p:sp>
        <p:nvSpPr>
          <p:cNvPr id="220" name="TextBox 219"/>
          <p:cNvSpPr txBox="1"/>
          <p:nvPr/>
        </p:nvSpPr>
        <p:spPr>
          <a:xfrm>
            <a:off x="3766294" y="217364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81" name="그림 28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0" y="2150258"/>
            <a:ext cx="835007" cy="351046"/>
          </a:xfrm>
          <a:prstGeom prst="rect">
            <a:avLst/>
          </a:prstGeom>
        </p:spPr>
      </p:pic>
      <p:pic>
        <p:nvPicPr>
          <p:cNvPr id="301" name="그림 300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2416257" y="2186888"/>
            <a:ext cx="686683" cy="885239"/>
          </a:xfrm>
          <a:prstGeom prst="rect">
            <a:avLst/>
          </a:prstGeom>
        </p:spPr>
      </p:pic>
      <p:sp>
        <p:nvSpPr>
          <p:cNvPr id="302" name="TextBox 301"/>
          <p:cNvSpPr txBox="1"/>
          <p:nvPr/>
        </p:nvSpPr>
        <p:spPr>
          <a:xfrm>
            <a:off x="4245111" y="2169766"/>
            <a:ext cx="101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50" y="2172682"/>
            <a:ext cx="339919" cy="490268"/>
          </a:xfrm>
          <a:prstGeom prst="rect">
            <a:avLst/>
          </a:prstGeom>
        </p:spPr>
      </p:pic>
      <p:sp>
        <p:nvSpPr>
          <p:cNvPr id="304" name="TextBox 303"/>
          <p:cNvSpPr txBox="1"/>
          <p:nvPr/>
        </p:nvSpPr>
        <p:spPr>
          <a:xfrm>
            <a:off x="3049267" y="223330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5" name="그림 30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15" y="3076619"/>
            <a:ext cx="649813" cy="400718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2416257" y="313070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5639279" y="218837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8" name="그림 30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164995"/>
            <a:ext cx="1146176" cy="351046"/>
          </a:xfrm>
          <a:prstGeom prst="rect">
            <a:avLst/>
          </a:prstGeom>
        </p:spPr>
      </p:pic>
      <p:sp>
        <p:nvSpPr>
          <p:cNvPr id="309" name="TextBox 308"/>
          <p:cNvSpPr txBox="1"/>
          <p:nvPr/>
        </p:nvSpPr>
        <p:spPr>
          <a:xfrm>
            <a:off x="6586256" y="2203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5464807" y="2570958"/>
            <a:ext cx="7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1" name="그림 31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547574"/>
            <a:ext cx="1146176" cy="351046"/>
          </a:xfrm>
          <a:prstGeom prst="rect">
            <a:avLst/>
          </a:prstGeom>
        </p:spPr>
      </p:pic>
      <p:sp>
        <p:nvSpPr>
          <p:cNvPr id="312" name="TextBox 311"/>
          <p:cNvSpPr txBox="1"/>
          <p:nvPr/>
        </p:nvSpPr>
        <p:spPr>
          <a:xfrm>
            <a:off x="6648403" y="25762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3" name="그림 312"/>
          <p:cNvPicPr>
            <a:picLocks noChangeAspect="1"/>
          </p:cNvPicPr>
          <p:nvPr/>
        </p:nvPicPr>
        <p:blipFill rotWithShape="1">
          <a:blip r:embed="rId21"/>
          <a:srcRect l="24479" t="22942" r="25066" b="63292"/>
          <a:stretch/>
        </p:blipFill>
        <p:spPr>
          <a:xfrm>
            <a:off x="6391337" y="2181015"/>
            <a:ext cx="298579" cy="298580"/>
          </a:xfrm>
          <a:prstGeom prst="rect">
            <a:avLst/>
          </a:prstGeom>
        </p:spPr>
      </p:pic>
      <p:pic>
        <p:nvPicPr>
          <p:cNvPr id="314" name="그림 3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37" y="2533506"/>
            <a:ext cx="328796" cy="328796"/>
          </a:xfrm>
          <a:prstGeom prst="rect">
            <a:avLst/>
          </a:prstGeom>
        </p:spPr>
      </p:pic>
      <p:sp>
        <p:nvSpPr>
          <p:cNvPr id="315" name="TextBox 314"/>
          <p:cNvSpPr txBox="1"/>
          <p:nvPr/>
        </p:nvSpPr>
        <p:spPr>
          <a:xfrm>
            <a:off x="2959079" y="374253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이니시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3719150"/>
            <a:ext cx="1146176" cy="351046"/>
          </a:xfrm>
          <a:prstGeom prst="rect">
            <a:avLst/>
          </a:prstGeom>
        </p:spPr>
      </p:pic>
      <p:sp>
        <p:nvSpPr>
          <p:cNvPr id="317" name="TextBox 316"/>
          <p:cNvSpPr txBox="1"/>
          <p:nvPr/>
        </p:nvSpPr>
        <p:spPr>
          <a:xfrm>
            <a:off x="3758631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2800151" y="4134263"/>
            <a:ext cx="726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9" name="그림 31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4110879"/>
            <a:ext cx="1146176" cy="351046"/>
          </a:xfrm>
          <a:prstGeom prst="rect">
            <a:avLst/>
          </a:prstGeom>
        </p:spPr>
      </p:pic>
      <p:sp>
        <p:nvSpPr>
          <p:cNvPr id="320" name="TextBox 319"/>
          <p:cNvSpPr txBox="1"/>
          <p:nvPr/>
        </p:nvSpPr>
        <p:spPr>
          <a:xfrm>
            <a:off x="3758631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2959079" y="453394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4510561"/>
            <a:ext cx="1146176" cy="351046"/>
          </a:xfrm>
          <a:prstGeom prst="rect">
            <a:avLst/>
          </a:prstGeom>
        </p:spPr>
      </p:pic>
      <p:sp>
        <p:nvSpPr>
          <p:cNvPr id="323" name="TextBox 322"/>
          <p:cNvSpPr txBox="1"/>
          <p:nvPr/>
        </p:nvSpPr>
        <p:spPr>
          <a:xfrm>
            <a:off x="3758631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2951355" y="494441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캐리력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5" name="그림 32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81" y="4921033"/>
            <a:ext cx="1146176" cy="351046"/>
          </a:xfrm>
          <a:prstGeom prst="rect">
            <a:avLst/>
          </a:prstGeom>
        </p:spPr>
      </p:pic>
      <p:sp>
        <p:nvSpPr>
          <p:cNvPr id="326" name="TextBox 325"/>
          <p:cNvSpPr txBox="1"/>
          <p:nvPr/>
        </p:nvSpPr>
        <p:spPr>
          <a:xfrm>
            <a:off x="3750907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2578062" y="5373775"/>
            <a:ext cx="9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 조절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8" name="그림 32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5350391"/>
            <a:ext cx="1146176" cy="351046"/>
          </a:xfrm>
          <a:prstGeom prst="rect">
            <a:avLst/>
          </a:prstGeom>
        </p:spPr>
      </p:pic>
      <p:sp>
        <p:nvSpPr>
          <p:cNvPr id="329" name="TextBox 328"/>
          <p:cNvSpPr txBox="1"/>
          <p:nvPr/>
        </p:nvSpPr>
        <p:spPr>
          <a:xfrm>
            <a:off x="3758631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2603519" y="5793126"/>
            <a:ext cx="922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슈퍼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1" name="그림 3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5769742"/>
            <a:ext cx="1146176" cy="351046"/>
          </a:xfrm>
          <a:prstGeom prst="rect">
            <a:avLst/>
          </a:prstGeom>
        </p:spPr>
      </p:pic>
      <p:sp>
        <p:nvSpPr>
          <p:cNvPr id="332" name="TextBox 331"/>
          <p:cNvSpPr txBox="1"/>
          <p:nvPr/>
        </p:nvSpPr>
        <p:spPr>
          <a:xfrm>
            <a:off x="3758631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2965354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4" name="그림 33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80" y="6179053"/>
            <a:ext cx="1146176" cy="351046"/>
          </a:xfrm>
          <a:prstGeom prst="rect">
            <a:avLst/>
          </a:prstGeom>
        </p:spPr>
      </p:pic>
      <p:sp>
        <p:nvSpPr>
          <p:cNvPr id="335" name="TextBox 334"/>
          <p:cNvSpPr txBox="1"/>
          <p:nvPr/>
        </p:nvSpPr>
        <p:spPr>
          <a:xfrm>
            <a:off x="3764906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6099545" y="374253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다이브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7" name="그림 33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3719150"/>
            <a:ext cx="1146176" cy="351046"/>
          </a:xfrm>
          <a:prstGeom prst="rect">
            <a:avLst/>
          </a:prstGeom>
        </p:spPr>
      </p:pic>
      <p:sp>
        <p:nvSpPr>
          <p:cNvPr id="338" name="TextBox 337"/>
          <p:cNvSpPr txBox="1"/>
          <p:nvPr/>
        </p:nvSpPr>
        <p:spPr>
          <a:xfrm>
            <a:off x="6899097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6026001" y="4134263"/>
            <a:ext cx="64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0" name="그림 33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4110879"/>
            <a:ext cx="1146176" cy="351046"/>
          </a:xfrm>
          <a:prstGeom prst="rect">
            <a:avLst/>
          </a:prstGeom>
        </p:spPr>
      </p:pic>
      <p:sp>
        <p:nvSpPr>
          <p:cNvPr id="341" name="TextBox 340"/>
          <p:cNvSpPr txBox="1"/>
          <p:nvPr/>
        </p:nvSpPr>
        <p:spPr>
          <a:xfrm>
            <a:off x="6899097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5862151" y="4533945"/>
            <a:ext cx="80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시야 장악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3" name="그림 34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4510561"/>
            <a:ext cx="1146176" cy="351046"/>
          </a:xfrm>
          <a:prstGeom prst="rect">
            <a:avLst/>
          </a:prstGeom>
        </p:spPr>
      </p:pic>
      <p:sp>
        <p:nvSpPr>
          <p:cNvPr id="344" name="TextBox 343"/>
          <p:cNvSpPr txBox="1"/>
          <p:nvPr/>
        </p:nvSpPr>
        <p:spPr>
          <a:xfrm>
            <a:off x="6899097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6091821" y="494441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버티기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6" name="그림 34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47" y="4921033"/>
            <a:ext cx="1146176" cy="351046"/>
          </a:xfrm>
          <a:prstGeom prst="rect">
            <a:avLst/>
          </a:prstGeom>
        </p:spPr>
      </p:pic>
      <p:sp>
        <p:nvSpPr>
          <p:cNvPr id="347" name="TextBox 346"/>
          <p:cNvSpPr txBox="1"/>
          <p:nvPr/>
        </p:nvSpPr>
        <p:spPr>
          <a:xfrm>
            <a:off x="6891373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6099545" y="537377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9" name="그림 34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5350391"/>
            <a:ext cx="1146176" cy="351046"/>
          </a:xfrm>
          <a:prstGeom prst="rect">
            <a:avLst/>
          </a:prstGeom>
        </p:spPr>
      </p:pic>
      <p:sp>
        <p:nvSpPr>
          <p:cNvPr id="350" name="TextBox 349"/>
          <p:cNvSpPr txBox="1"/>
          <p:nvPr/>
        </p:nvSpPr>
        <p:spPr>
          <a:xfrm>
            <a:off x="6899097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6099545" y="5793126"/>
            <a:ext cx="567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로밍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2" name="그림 35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5769742"/>
            <a:ext cx="1146176" cy="351046"/>
          </a:xfrm>
          <a:prstGeom prst="rect">
            <a:avLst/>
          </a:prstGeom>
        </p:spPr>
      </p:pic>
      <p:sp>
        <p:nvSpPr>
          <p:cNvPr id="353" name="TextBox 352"/>
          <p:cNvSpPr txBox="1"/>
          <p:nvPr/>
        </p:nvSpPr>
        <p:spPr>
          <a:xfrm>
            <a:off x="6899097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6105820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5" name="그림 35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46" y="6179053"/>
            <a:ext cx="1146176" cy="351046"/>
          </a:xfrm>
          <a:prstGeom prst="rect">
            <a:avLst/>
          </a:prstGeom>
        </p:spPr>
      </p:pic>
      <p:sp>
        <p:nvSpPr>
          <p:cNvPr id="356" name="TextBox 355"/>
          <p:cNvSpPr txBox="1"/>
          <p:nvPr/>
        </p:nvSpPr>
        <p:spPr>
          <a:xfrm>
            <a:off x="6905372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8840172" y="3742534"/>
            <a:ext cx="926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 선정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8" name="그림 35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3719150"/>
            <a:ext cx="1146176" cy="351046"/>
          </a:xfrm>
          <a:prstGeom prst="rect">
            <a:avLst/>
          </a:prstGeom>
        </p:spPr>
      </p:pic>
      <p:sp>
        <p:nvSpPr>
          <p:cNvPr id="359" name="TextBox 358"/>
          <p:cNvSpPr txBox="1"/>
          <p:nvPr/>
        </p:nvSpPr>
        <p:spPr>
          <a:xfrm>
            <a:off x="9999218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9126122" y="4134263"/>
            <a:ext cx="64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암살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1" name="그림 36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4110879"/>
            <a:ext cx="1146176" cy="351046"/>
          </a:xfrm>
          <a:prstGeom prst="rect">
            <a:avLst/>
          </a:prstGeom>
        </p:spPr>
      </p:pic>
      <p:sp>
        <p:nvSpPr>
          <p:cNvPr id="362" name="TextBox 361"/>
          <p:cNvSpPr txBox="1"/>
          <p:nvPr/>
        </p:nvSpPr>
        <p:spPr>
          <a:xfrm>
            <a:off x="9999218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9199666" y="453394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4" name="그림 36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4510561"/>
            <a:ext cx="1146176" cy="351046"/>
          </a:xfrm>
          <a:prstGeom prst="rect">
            <a:avLst/>
          </a:prstGeom>
        </p:spPr>
      </p:pic>
      <p:sp>
        <p:nvSpPr>
          <p:cNvPr id="365" name="TextBox 364"/>
          <p:cNvSpPr txBox="1"/>
          <p:nvPr/>
        </p:nvSpPr>
        <p:spPr>
          <a:xfrm>
            <a:off x="9999218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8811586" y="4944417"/>
            <a:ext cx="94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스플릿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푸쉬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7" name="그림 36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8" y="4921033"/>
            <a:ext cx="1146176" cy="351046"/>
          </a:xfrm>
          <a:prstGeom prst="rect">
            <a:avLst/>
          </a:prstGeom>
        </p:spPr>
      </p:pic>
      <p:sp>
        <p:nvSpPr>
          <p:cNvPr id="368" name="TextBox 367"/>
          <p:cNvSpPr txBox="1"/>
          <p:nvPr/>
        </p:nvSpPr>
        <p:spPr>
          <a:xfrm>
            <a:off x="9991494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9199666" y="537377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갱킹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0" name="그림 36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5350391"/>
            <a:ext cx="1146176" cy="351046"/>
          </a:xfrm>
          <a:prstGeom prst="rect">
            <a:avLst/>
          </a:prstGeom>
        </p:spPr>
      </p:pic>
      <p:sp>
        <p:nvSpPr>
          <p:cNvPr id="371" name="TextBox 370"/>
          <p:cNvSpPr txBox="1"/>
          <p:nvPr/>
        </p:nvSpPr>
        <p:spPr>
          <a:xfrm>
            <a:off x="9999218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8620620" y="5793126"/>
            <a:ext cx="114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컨트롤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3" name="그림 37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5769742"/>
            <a:ext cx="1146176" cy="351046"/>
          </a:xfrm>
          <a:prstGeom prst="rect">
            <a:avLst/>
          </a:prstGeom>
        </p:spPr>
      </p:pic>
      <p:sp>
        <p:nvSpPr>
          <p:cNvPr id="374" name="TextBox 373"/>
          <p:cNvSpPr txBox="1"/>
          <p:nvPr/>
        </p:nvSpPr>
        <p:spPr>
          <a:xfrm>
            <a:off x="9999218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9205941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6" name="그림 37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67" y="6179053"/>
            <a:ext cx="1146176" cy="351046"/>
          </a:xfrm>
          <a:prstGeom prst="rect">
            <a:avLst/>
          </a:prstGeom>
        </p:spPr>
      </p:pic>
      <p:sp>
        <p:nvSpPr>
          <p:cNvPr id="377" name="TextBox 376"/>
          <p:cNvSpPr txBox="1"/>
          <p:nvPr/>
        </p:nvSpPr>
        <p:spPr>
          <a:xfrm>
            <a:off x="10005493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7559110" y="2454824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해설자의 코멘트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9" name="그림 37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38" y="2183555"/>
            <a:ext cx="3819843" cy="1160560"/>
          </a:xfrm>
          <a:prstGeom prst="rect">
            <a:avLst/>
          </a:prstGeom>
        </p:spPr>
      </p:pic>
      <p:sp>
        <p:nvSpPr>
          <p:cNvPr id="380" name="TextBox 379"/>
          <p:cNvSpPr txBox="1"/>
          <p:nvPr/>
        </p:nvSpPr>
        <p:spPr>
          <a:xfrm>
            <a:off x="8383573" y="2348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08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-3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40595" y="936398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18" y="934710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5" y="1949841"/>
            <a:ext cx="2181099" cy="105727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6" y="2923965"/>
            <a:ext cx="2199263" cy="1057275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" y="3888019"/>
            <a:ext cx="2188957" cy="105727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9" y="4865721"/>
            <a:ext cx="2238366" cy="1057275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4" y="5843269"/>
            <a:ext cx="2241463" cy="1057275"/>
          </a:xfrm>
          <a:prstGeom prst="rect">
            <a:avLst/>
          </a:prstGeom>
        </p:spPr>
      </p:pic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21"/>
          <a:srcRect l="24731" t="2422" r="26106" b="84044"/>
          <a:stretch/>
        </p:blipFill>
        <p:spPr>
          <a:xfrm>
            <a:off x="221032" y="2289743"/>
            <a:ext cx="290927" cy="293549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21"/>
          <a:srcRect l="24576" t="42791" r="24968" b="43442"/>
          <a:stretch/>
        </p:blipFill>
        <p:spPr>
          <a:xfrm>
            <a:off x="192215" y="4228375"/>
            <a:ext cx="298580" cy="298579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21"/>
          <a:srcRect l="24479" t="22942" r="25066" b="63292"/>
          <a:stretch/>
        </p:blipFill>
        <p:spPr>
          <a:xfrm>
            <a:off x="200227" y="3277482"/>
            <a:ext cx="298579" cy="298580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21"/>
          <a:srcRect l="23784" t="83361" r="25760" b="3302"/>
          <a:stretch/>
        </p:blipFill>
        <p:spPr>
          <a:xfrm>
            <a:off x="194266" y="6192347"/>
            <a:ext cx="298580" cy="289249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1"/>
          <a:srcRect l="24471" t="62582" r="24962" b="23559"/>
          <a:stretch/>
        </p:blipFill>
        <p:spPr>
          <a:xfrm>
            <a:off x="194024" y="5209970"/>
            <a:ext cx="299233" cy="300582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561579" y="4162205"/>
            <a:ext cx="356976" cy="45046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42045" y="6121769"/>
            <a:ext cx="358713" cy="472656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579732" y="2227378"/>
            <a:ext cx="361505" cy="46123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552094" y="3236235"/>
            <a:ext cx="372461" cy="48015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36662" y="5112975"/>
            <a:ext cx="388182" cy="498406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215156" y="224635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39066" y="3229198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57041" y="4194601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53490" y="516121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57041" y="6147683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91" y="1520397"/>
            <a:ext cx="965169" cy="467860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71" y="1519118"/>
            <a:ext cx="973207" cy="467860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47" y="1519118"/>
            <a:ext cx="965169" cy="467860"/>
          </a:xfrm>
          <a:prstGeom prst="rect">
            <a:avLst/>
          </a:prstGeom>
        </p:spPr>
      </p:pic>
      <p:sp>
        <p:nvSpPr>
          <p:cNvPr id="282" name="TextBox 281"/>
          <p:cNvSpPr txBox="1"/>
          <p:nvPr/>
        </p:nvSpPr>
        <p:spPr>
          <a:xfrm>
            <a:off x="4374653" y="156728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417396" y="157275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3405806" y="156776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45" y="1929303"/>
            <a:ext cx="93613" cy="4928696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11093" y="-2910754"/>
            <a:ext cx="124194" cy="9802789"/>
          </a:xfrm>
          <a:prstGeom prst="rect">
            <a:avLst/>
          </a:prstGeom>
        </p:spPr>
      </p:pic>
      <p:sp>
        <p:nvSpPr>
          <p:cNvPr id="303" name="TextBox 302"/>
          <p:cNvSpPr txBox="1"/>
          <p:nvPr/>
        </p:nvSpPr>
        <p:spPr>
          <a:xfrm>
            <a:off x="3766294" y="217364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4" name="그림 30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0" y="2150258"/>
            <a:ext cx="835007" cy="351046"/>
          </a:xfrm>
          <a:prstGeom prst="rect">
            <a:avLst/>
          </a:prstGeom>
        </p:spPr>
      </p:pic>
      <p:pic>
        <p:nvPicPr>
          <p:cNvPr id="305" name="그림 304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2416257" y="2186888"/>
            <a:ext cx="686683" cy="885239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4245111" y="2169766"/>
            <a:ext cx="101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50" y="2172682"/>
            <a:ext cx="339919" cy="490268"/>
          </a:xfrm>
          <a:prstGeom prst="rect">
            <a:avLst/>
          </a:prstGeom>
        </p:spPr>
      </p:pic>
      <p:sp>
        <p:nvSpPr>
          <p:cNvPr id="308" name="TextBox 307"/>
          <p:cNvSpPr txBox="1"/>
          <p:nvPr/>
        </p:nvSpPr>
        <p:spPr>
          <a:xfrm>
            <a:off x="3049267" y="223330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9" name="그림 30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15" y="3076619"/>
            <a:ext cx="649813" cy="400718"/>
          </a:xfrm>
          <a:prstGeom prst="rect">
            <a:avLst/>
          </a:prstGeom>
        </p:spPr>
      </p:pic>
      <p:sp>
        <p:nvSpPr>
          <p:cNvPr id="310" name="TextBox 309"/>
          <p:cNvSpPr txBox="1"/>
          <p:nvPr/>
        </p:nvSpPr>
        <p:spPr>
          <a:xfrm>
            <a:off x="2416257" y="313070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639279" y="218837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164995"/>
            <a:ext cx="1146176" cy="351046"/>
          </a:xfrm>
          <a:prstGeom prst="rect">
            <a:avLst/>
          </a:prstGeom>
        </p:spPr>
      </p:pic>
      <p:sp>
        <p:nvSpPr>
          <p:cNvPr id="313" name="TextBox 312"/>
          <p:cNvSpPr txBox="1"/>
          <p:nvPr/>
        </p:nvSpPr>
        <p:spPr>
          <a:xfrm>
            <a:off x="6586256" y="2203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5464807" y="2570958"/>
            <a:ext cx="7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5" name="그림 31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547574"/>
            <a:ext cx="1146176" cy="351046"/>
          </a:xfrm>
          <a:prstGeom prst="rect">
            <a:avLst/>
          </a:prstGeom>
        </p:spPr>
      </p:pic>
      <p:sp>
        <p:nvSpPr>
          <p:cNvPr id="316" name="TextBox 315"/>
          <p:cNvSpPr txBox="1"/>
          <p:nvPr/>
        </p:nvSpPr>
        <p:spPr>
          <a:xfrm>
            <a:off x="6648403" y="25762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7" name="그림 316"/>
          <p:cNvPicPr>
            <a:picLocks noChangeAspect="1"/>
          </p:cNvPicPr>
          <p:nvPr/>
        </p:nvPicPr>
        <p:blipFill rotWithShape="1">
          <a:blip r:embed="rId21"/>
          <a:srcRect l="24479" t="22942" r="25066" b="63292"/>
          <a:stretch/>
        </p:blipFill>
        <p:spPr>
          <a:xfrm>
            <a:off x="6391337" y="2181015"/>
            <a:ext cx="298579" cy="298580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37" y="2533506"/>
            <a:ext cx="328796" cy="328796"/>
          </a:xfrm>
          <a:prstGeom prst="rect">
            <a:avLst/>
          </a:prstGeom>
        </p:spPr>
      </p:pic>
      <p:sp>
        <p:nvSpPr>
          <p:cNvPr id="319" name="TextBox 318"/>
          <p:cNvSpPr txBox="1"/>
          <p:nvPr/>
        </p:nvSpPr>
        <p:spPr>
          <a:xfrm>
            <a:off x="2959079" y="374253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이니시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0" name="그림 31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3719150"/>
            <a:ext cx="1146176" cy="351046"/>
          </a:xfrm>
          <a:prstGeom prst="rect">
            <a:avLst/>
          </a:prstGeom>
        </p:spPr>
      </p:pic>
      <p:sp>
        <p:nvSpPr>
          <p:cNvPr id="321" name="TextBox 320"/>
          <p:cNvSpPr txBox="1"/>
          <p:nvPr/>
        </p:nvSpPr>
        <p:spPr>
          <a:xfrm>
            <a:off x="3758631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2800151" y="4134263"/>
            <a:ext cx="726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4110879"/>
            <a:ext cx="1146176" cy="351046"/>
          </a:xfrm>
          <a:prstGeom prst="rect">
            <a:avLst/>
          </a:prstGeom>
        </p:spPr>
      </p:pic>
      <p:sp>
        <p:nvSpPr>
          <p:cNvPr id="324" name="TextBox 323"/>
          <p:cNvSpPr txBox="1"/>
          <p:nvPr/>
        </p:nvSpPr>
        <p:spPr>
          <a:xfrm>
            <a:off x="3758631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2959079" y="453394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4510561"/>
            <a:ext cx="1146176" cy="351046"/>
          </a:xfrm>
          <a:prstGeom prst="rect">
            <a:avLst/>
          </a:prstGeom>
        </p:spPr>
      </p:pic>
      <p:sp>
        <p:nvSpPr>
          <p:cNvPr id="327" name="TextBox 326"/>
          <p:cNvSpPr txBox="1"/>
          <p:nvPr/>
        </p:nvSpPr>
        <p:spPr>
          <a:xfrm>
            <a:off x="3758631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2951355" y="494441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캐리력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9" name="그림 32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81" y="4921033"/>
            <a:ext cx="1146176" cy="351046"/>
          </a:xfrm>
          <a:prstGeom prst="rect">
            <a:avLst/>
          </a:prstGeom>
        </p:spPr>
      </p:pic>
      <p:sp>
        <p:nvSpPr>
          <p:cNvPr id="330" name="TextBox 329"/>
          <p:cNvSpPr txBox="1"/>
          <p:nvPr/>
        </p:nvSpPr>
        <p:spPr>
          <a:xfrm>
            <a:off x="3750907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2578062" y="5373775"/>
            <a:ext cx="9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 조절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2" name="그림 33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5350391"/>
            <a:ext cx="1146176" cy="351046"/>
          </a:xfrm>
          <a:prstGeom prst="rect">
            <a:avLst/>
          </a:prstGeom>
        </p:spPr>
      </p:pic>
      <p:sp>
        <p:nvSpPr>
          <p:cNvPr id="333" name="TextBox 332"/>
          <p:cNvSpPr txBox="1"/>
          <p:nvPr/>
        </p:nvSpPr>
        <p:spPr>
          <a:xfrm>
            <a:off x="3758631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2603519" y="5793126"/>
            <a:ext cx="922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슈퍼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5" name="그림 33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5769742"/>
            <a:ext cx="1146176" cy="351046"/>
          </a:xfrm>
          <a:prstGeom prst="rect">
            <a:avLst/>
          </a:prstGeom>
        </p:spPr>
      </p:pic>
      <p:sp>
        <p:nvSpPr>
          <p:cNvPr id="336" name="TextBox 335"/>
          <p:cNvSpPr txBox="1"/>
          <p:nvPr/>
        </p:nvSpPr>
        <p:spPr>
          <a:xfrm>
            <a:off x="3758631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2965354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8" name="그림 33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80" y="6179053"/>
            <a:ext cx="1146176" cy="351046"/>
          </a:xfrm>
          <a:prstGeom prst="rect">
            <a:avLst/>
          </a:prstGeom>
        </p:spPr>
      </p:pic>
      <p:sp>
        <p:nvSpPr>
          <p:cNvPr id="339" name="TextBox 338"/>
          <p:cNvSpPr txBox="1"/>
          <p:nvPr/>
        </p:nvSpPr>
        <p:spPr>
          <a:xfrm>
            <a:off x="3764906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6099545" y="374253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다이브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1" name="그림 34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3719150"/>
            <a:ext cx="1146176" cy="351046"/>
          </a:xfrm>
          <a:prstGeom prst="rect">
            <a:avLst/>
          </a:prstGeom>
        </p:spPr>
      </p:pic>
      <p:sp>
        <p:nvSpPr>
          <p:cNvPr id="342" name="TextBox 341"/>
          <p:cNvSpPr txBox="1"/>
          <p:nvPr/>
        </p:nvSpPr>
        <p:spPr>
          <a:xfrm>
            <a:off x="6899097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026001" y="4134263"/>
            <a:ext cx="64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4" name="그림 34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4110879"/>
            <a:ext cx="1146176" cy="351046"/>
          </a:xfrm>
          <a:prstGeom prst="rect">
            <a:avLst/>
          </a:prstGeom>
        </p:spPr>
      </p:pic>
      <p:sp>
        <p:nvSpPr>
          <p:cNvPr id="345" name="TextBox 344"/>
          <p:cNvSpPr txBox="1"/>
          <p:nvPr/>
        </p:nvSpPr>
        <p:spPr>
          <a:xfrm>
            <a:off x="6899097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862151" y="4533945"/>
            <a:ext cx="80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시야 장악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7" name="그림 34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4510561"/>
            <a:ext cx="1146176" cy="351046"/>
          </a:xfrm>
          <a:prstGeom prst="rect">
            <a:avLst/>
          </a:prstGeom>
        </p:spPr>
      </p:pic>
      <p:sp>
        <p:nvSpPr>
          <p:cNvPr id="348" name="TextBox 347"/>
          <p:cNvSpPr txBox="1"/>
          <p:nvPr/>
        </p:nvSpPr>
        <p:spPr>
          <a:xfrm>
            <a:off x="6899097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6091821" y="494441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버티기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0" name="그림 34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47" y="4921033"/>
            <a:ext cx="1146176" cy="351046"/>
          </a:xfrm>
          <a:prstGeom prst="rect">
            <a:avLst/>
          </a:prstGeom>
        </p:spPr>
      </p:pic>
      <p:sp>
        <p:nvSpPr>
          <p:cNvPr id="351" name="TextBox 350"/>
          <p:cNvSpPr txBox="1"/>
          <p:nvPr/>
        </p:nvSpPr>
        <p:spPr>
          <a:xfrm>
            <a:off x="6891373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6099545" y="537377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3" name="그림 35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5350391"/>
            <a:ext cx="1146176" cy="351046"/>
          </a:xfrm>
          <a:prstGeom prst="rect">
            <a:avLst/>
          </a:prstGeom>
        </p:spPr>
      </p:pic>
      <p:sp>
        <p:nvSpPr>
          <p:cNvPr id="354" name="TextBox 353"/>
          <p:cNvSpPr txBox="1"/>
          <p:nvPr/>
        </p:nvSpPr>
        <p:spPr>
          <a:xfrm>
            <a:off x="6899097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6099545" y="5793126"/>
            <a:ext cx="567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로밍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6" name="그림 35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5769742"/>
            <a:ext cx="1146176" cy="351046"/>
          </a:xfrm>
          <a:prstGeom prst="rect">
            <a:avLst/>
          </a:prstGeom>
        </p:spPr>
      </p:pic>
      <p:sp>
        <p:nvSpPr>
          <p:cNvPr id="357" name="TextBox 356"/>
          <p:cNvSpPr txBox="1"/>
          <p:nvPr/>
        </p:nvSpPr>
        <p:spPr>
          <a:xfrm>
            <a:off x="6899097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6105820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9" name="그림 35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46" y="6179053"/>
            <a:ext cx="1146176" cy="351046"/>
          </a:xfrm>
          <a:prstGeom prst="rect">
            <a:avLst/>
          </a:prstGeom>
        </p:spPr>
      </p:pic>
      <p:sp>
        <p:nvSpPr>
          <p:cNvPr id="360" name="TextBox 359"/>
          <p:cNvSpPr txBox="1"/>
          <p:nvPr/>
        </p:nvSpPr>
        <p:spPr>
          <a:xfrm>
            <a:off x="6905372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8840172" y="3742534"/>
            <a:ext cx="926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 선정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2" name="그림 36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3719150"/>
            <a:ext cx="1146176" cy="351046"/>
          </a:xfrm>
          <a:prstGeom prst="rect">
            <a:avLst/>
          </a:prstGeom>
        </p:spPr>
      </p:pic>
      <p:sp>
        <p:nvSpPr>
          <p:cNvPr id="363" name="TextBox 362"/>
          <p:cNvSpPr txBox="1"/>
          <p:nvPr/>
        </p:nvSpPr>
        <p:spPr>
          <a:xfrm>
            <a:off x="9999218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9126122" y="4134263"/>
            <a:ext cx="64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암살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5" name="그림 36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4110879"/>
            <a:ext cx="1146176" cy="351046"/>
          </a:xfrm>
          <a:prstGeom prst="rect">
            <a:avLst/>
          </a:prstGeom>
        </p:spPr>
      </p:pic>
      <p:sp>
        <p:nvSpPr>
          <p:cNvPr id="366" name="TextBox 365"/>
          <p:cNvSpPr txBox="1"/>
          <p:nvPr/>
        </p:nvSpPr>
        <p:spPr>
          <a:xfrm>
            <a:off x="9999218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9199666" y="453394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8" name="그림 36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4510561"/>
            <a:ext cx="1146176" cy="351046"/>
          </a:xfrm>
          <a:prstGeom prst="rect">
            <a:avLst/>
          </a:prstGeom>
        </p:spPr>
      </p:pic>
      <p:sp>
        <p:nvSpPr>
          <p:cNvPr id="369" name="TextBox 368"/>
          <p:cNvSpPr txBox="1"/>
          <p:nvPr/>
        </p:nvSpPr>
        <p:spPr>
          <a:xfrm>
            <a:off x="9999218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8811586" y="4944417"/>
            <a:ext cx="94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스플릿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푸쉬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1" name="그림 37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8" y="4921033"/>
            <a:ext cx="1146176" cy="351046"/>
          </a:xfrm>
          <a:prstGeom prst="rect">
            <a:avLst/>
          </a:prstGeom>
        </p:spPr>
      </p:pic>
      <p:sp>
        <p:nvSpPr>
          <p:cNvPr id="372" name="TextBox 371"/>
          <p:cNvSpPr txBox="1"/>
          <p:nvPr/>
        </p:nvSpPr>
        <p:spPr>
          <a:xfrm>
            <a:off x="9991494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9199666" y="537377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갱킹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4" name="그림 37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5350391"/>
            <a:ext cx="1146176" cy="351046"/>
          </a:xfrm>
          <a:prstGeom prst="rect">
            <a:avLst/>
          </a:prstGeom>
        </p:spPr>
      </p:pic>
      <p:sp>
        <p:nvSpPr>
          <p:cNvPr id="375" name="TextBox 374"/>
          <p:cNvSpPr txBox="1"/>
          <p:nvPr/>
        </p:nvSpPr>
        <p:spPr>
          <a:xfrm>
            <a:off x="9999218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8620620" y="5793126"/>
            <a:ext cx="114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컨트롤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7" name="그림 37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5769742"/>
            <a:ext cx="1146176" cy="351046"/>
          </a:xfrm>
          <a:prstGeom prst="rect">
            <a:avLst/>
          </a:prstGeom>
        </p:spPr>
      </p:pic>
      <p:sp>
        <p:nvSpPr>
          <p:cNvPr id="378" name="TextBox 377"/>
          <p:cNvSpPr txBox="1"/>
          <p:nvPr/>
        </p:nvSpPr>
        <p:spPr>
          <a:xfrm>
            <a:off x="9999218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205941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0" name="그림 37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67" y="6179053"/>
            <a:ext cx="1146176" cy="351046"/>
          </a:xfrm>
          <a:prstGeom prst="rect">
            <a:avLst/>
          </a:prstGeom>
        </p:spPr>
      </p:pic>
      <p:sp>
        <p:nvSpPr>
          <p:cNvPr id="381" name="TextBox 380"/>
          <p:cNvSpPr txBox="1"/>
          <p:nvPr/>
        </p:nvSpPr>
        <p:spPr>
          <a:xfrm>
            <a:off x="10005493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7559110" y="2454824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해설자의 코멘트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3" name="그림 38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38" y="2183555"/>
            <a:ext cx="3819843" cy="1160560"/>
          </a:xfrm>
          <a:prstGeom prst="rect">
            <a:avLst/>
          </a:prstGeom>
        </p:spPr>
      </p:pic>
      <p:sp>
        <p:nvSpPr>
          <p:cNvPr id="384" name="TextBox 383"/>
          <p:cNvSpPr txBox="1"/>
          <p:nvPr/>
        </p:nvSpPr>
        <p:spPr>
          <a:xfrm>
            <a:off x="8383573" y="2348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271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1393</Words>
  <Application>Microsoft Office PowerPoint</Application>
  <PresentationFormat>와이드스크린</PresentationFormat>
  <Paragraphs>760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 CENA</vt:lpstr>
      <vt:lpstr>맑은 고딕</vt:lpstr>
      <vt:lpstr>휴먼모음T</vt:lpstr>
      <vt:lpstr>Arial</vt:lpstr>
      <vt:lpstr>Office 테마</vt:lpstr>
      <vt:lpstr>팀 이름 및 선수 설정</vt:lpstr>
      <vt:lpstr>PowerPoint 프레젠테이션</vt:lpstr>
      <vt:lpstr>PowerPoint 프레젠테이션</vt:lpstr>
      <vt:lpstr>PowerPoint 프레젠테이션</vt:lpstr>
      <vt:lpstr>PowerPoint 프레젠테이션</vt:lpstr>
      <vt:lpstr>선수 프로필, 기록, 훈련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감독 프로필, 전술설정</vt:lpstr>
      <vt:lpstr>PowerPoint 프레젠테이션</vt:lpstr>
      <vt:lpstr>PowerPoint 프레젠테이션</vt:lpstr>
      <vt:lpstr>PowerPoint 프레젠테이션</vt:lpstr>
      <vt:lpstr>뽑기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튜토리얼/ 팀이름 /선수 설정</dc:title>
  <dc:creator>김락원</dc:creator>
  <cp:lastModifiedBy>Shin</cp:lastModifiedBy>
  <cp:revision>59</cp:revision>
  <dcterms:created xsi:type="dcterms:W3CDTF">2020-10-11T06:17:18Z</dcterms:created>
  <dcterms:modified xsi:type="dcterms:W3CDTF">2020-10-24T10:19:26Z</dcterms:modified>
</cp:coreProperties>
</file>